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8"/>
  </p:notesMasterIdLst>
  <p:sldIdLst>
    <p:sldId id="256" r:id="rId5"/>
    <p:sldId id="257" r:id="rId6"/>
    <p:sldId id="258" r:id="rId7"/>
  </p:sldIdLst>
  <p:sldSz cx="18288000" cy="10287000"/>
  <p:notesSz cx="6858000" cy="9144000"/>
  <p:embeddedFontLst>
    <p:embeddedFont>
      <p:font typeface="Oregano" panose="02010600030101010101" charset="0"/>
      <p:regular r:id="rId9"/>
    </p:embeddedFont>
    <p:embeddedFont>
      <p:font typeface="等线" panose="02010600030101010101" pitchFamily="2" charset="-122"/>
      <p:regular r:id="rId10"/>
      <p:bold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91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4807"/>
    <a:srgbClr val="C09C80"/>
    <a:srgbClr val="EDE4D9"/>
    <a:srgbClr val="FCF1CC"/>
    <a:srgbClr val="EACFB2"/>
    <a:srgbClr val="593B20"/>
    <a:srgbClr val="3C1E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CA7055-A8DA-46D0-9A35-90A519CD7E2F}" v="645" dt="2025-02-12T14:52:06.8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398" autoAdjust="0"/>
  </p:normalViewPr>
  <p:slideViewPr>
    <p:cSldViewPr snapToGrid="0">
      <p:cViewPr>
        <p:scale>
          <a:sx n="66" d="100"/>
          <a:sy n="66" d="100"/>
        </p:scale>
        <p:origin x="-411" y="-300"/>
      </p:cViewPr>
      <p:guideLst>
        <p:guide orient="horz" pos="2160"/>
        <p:guide pos="2918"/>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font" Target="fonts/font3.fntdata"/><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font" Target="fonts/font2.fntdata"/><Relationship Id="rId4" Type="http://schemas.openxmlformats.org/officeDocument/2006/relationships/slideMaster" Target="slideMasters/slideMaster1.xml"/><Relationship Id="rId9" Type="http://schemas.openxmlformats.org/officeDocument/2006/relationships/font" Target="fonts/font1.fntdata"/><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in Chen (student)" userId="c4d47fb7-52ca-4699-bdba-099298c864db" providerId="ADAL" clId="{05CA7055-A8DA-46D0-9A35-90A519CD7E2F}"/>
    <pc:docChg chg="undo custSel addSld modSld">
      <pc:chgData name="Xin Chen (student)" userId="c4d47fb7-52ca-4699-bdba-099298c864db" providerId="ADAL" clId="{05CA7055-A8DA-46D0-9A35-90A519CD7E2F}" dt="2025-02-12T14:53:19.727" v="812" actId="14100"/>
      <pc:docMkLst>
        <pc:docMk/>
      </pc:docMkLst>
      <pc:sldChg chg="modNotesTx">
        <pc:chgData name="Xin Chen (student)" userId="c4d47fb7-52ca-4699-bdba-099298c864db" providerId="ADAL" clId="{05CA7055-A8DA-46D0-9A35-90A519CD7E2F}" dt="2025-02-04T14:45:10.972" v="732" actId="6549"/>
        <pc:sldMkLst>
          <pc:docMk/>
          <pc:sldMk cId="0" sldId="256"/>
        </pc:sldMkLst>
      </pc:sldChg>
      <pc:sldChg chg="addSp delSp modSp mod">
        <pc:chgData name="Xin Chen (student)" userId="c4d47fb7-52ca-4699-bdba-099298c864db" providerId="ADAL" clId="{05CA7055-A8DA-46D0-9A35-90A519CD7E2F}" dt="2025-02-04T14:01:51.248" v="728" actId="1076"/>
        <pc:sldMkLst>
          <pc:docMk/>
          <pc:sldMk cId="639302246" sldId="257"/>
        </pc:sldMkLst>
        <pc:spChg chg="mod">
          <ac:chgData name="Xin Chen (student)" userId="c4d47fb7-52ca-4699-bdba-099298c864db" providerId="ADAL" clId="{05CA7055-A8DA-46D0-9A35-90A519CD7E2F}" dt="2025-02-04T14:01:47.421" v="727" actId="1076"/>
          <ac:spMkLst>
            <pc:docMk/>
            <pc:sldMk cId="639302246" sldId="257"/>
            <ac:spMk id="2" creationId="{120890F5-4649-14B8-7E69-6AD0112957FE}"/>
          </ac:spMkLst>
        </pc:spChg>
        <pc:spChg chg="mod">
          <ac:chgData name="Xin Chen (student)" userId="c4d47fb7-52ca-4699-bdba-099298c864db" providerId="ADAL" clId="{05CA7055-A8DA-46D0-9A35-90A519CD7E2F}" dt="2025-02-04T13:36:41.651" v="464" actId="1076"/>
          <ac:spMkLst>
            <pc:docMk/>
            <pc:sldMk cId="639302246" sldId="257"/>
            <ac:spMk id="5" creationId="{91C5E013-18CA-B305-2423-0096D2BD8038}"/>
          </ac:spMkLst>
        </pc:spChg>
      </pc:sldChg>
      <pc:sldChg chg="addSp delSp modSp add mod">
        <pc:chgData name="Xin Chen (student)" userId="c4d47fb7-52ca-4699-bdba-099298c864db" providerId="ADAL" clId="{05CA7055-A8DA-46D0-9A35-90A519CD7E2F}" dt="2025-02-04T14:48:51.988" v="775" actId="1076"/>
        <pc:sldMkLst>
          <pc:docMk/>
          <pc:sldMk cId="1812582634" sldId="258"/>
        </pc:sldMkLst>
      </pc:sldChg>
      <pc:sldChg chg="addSp modSp new mod modAnim">
        <pc:chgData name="Xin Chen (student)" userId="c4d47fb7-52ca-4699-bdba-099298c864db" providerId="ADAL" clId="{05CA7055-A8DA-46D0-9A35-90A519CD7E2F}" dt="2025-02-12T14:53:19.727" v="812" actId="14100"/>
        <pc:sldMkLst>
          <pc:docMk/>
          <pc:sldMk cId="2626555617" sldId="258"/>
        </pc:sldMkLst>
        <pc:spChg chg="mod">
          <ac:chgData name="Xin Chen (student)" userId="c4d47fb7-52ca-4699-bdba-099298c864db" providerId="ADAL" clId="{05CA7055-A8DA-46D0-9A35-90A519CD7E2F}" dt="2025-02-12T14:53:14.176" v="810" actId="404"/>
          <ac:spMkLst>
            <pc:docMk/>
            <pc:sldMk cId="2626555617" sldId="258"/>
            <ac:spMk id="4" creationId="{7E8191EF-1148-3AF9-A52D-80A41B3891AA}"/>
          </ac:spMkLst>
        </pc:spChg>
        <pc:spChg chg="mod">
          <ac:chgData name="Xin Chen (student)" userId="c4d47fb7-52ca-4699-bdba-099298c864db" providerId="ADAL" clId="{05CA7055-A8DA-46D0-9A35-90A519CD7E2F}" dt="2025-02-12T14:53:14.176" v="810" actId="404"/>
          <ac:spMkLst>
            <pc:docMk/>
            <pc:sldMk cId="2626555617" sldId="258"/>
            <ac:spMk id="9" creationId="{26FE0E4E-8991-BB37-EF16-8B17313FC3E9}"/>
          </ac:spMkLst>
        </pc:spChg>
        <pc:spChg chg="mod">
          <ac:chgData name="Xin Chen (student)" userId="c4d47fb7-52ca-4699-bdba-099298c864db" providerId="ADAL" clId="{05CA7055-A8DA-46D0-9A35-90A519CD7E2F}" dt="2025-02-12T14:53:14.176" v="810" actId="404"/>
          <ac:spMkLst>
            <pc:docMk/>
            <pc:sldMk cId="2626555617" sldId="258"/>
            <ac:spMk id="10" creationId="{228E6D20-C49A-18A3-6BD0-27C629EAD35C}"/>
          </ac:spMkLst>
        </pc:spChg>
        <pc:spChg chg="mod">
          <ac:chgData name="Xin Chen (student)" userId="c4d47fb7-52ca-4699-bdba-099298c864db" providerId="ADAL" clId="{05CA7055-A8DA-46D0-9A35-90A519CD7E2F}" dt="2025-02-12T14:53:14.176" v="810" actId="404"/>
          <ac:spMkLst>
            <pc:docMk/>
            <pc:sldMk cId="2626555617" sldId="258"/>
            <ac:spMk id="11" creationId="{8C4C10F1-17A7-0C1A-9C6B-6ECC763890B3}"/>
          </ac:spMkLst>
        </pc:spChg>
        <pc:spChg chg="mod">
          <ac:chgData name="Xin Chen (student)" userId="c4d47fb7-52ca-4699-bdba-099298c864db" providerId="ADAL" clId="{05CA7055-A8DA-46D0-9A35-90A519CD7E2F}" dt="2025-02-12T14:53:14.176" v="810" actId="404"/>
          <ac:spMkLst>
            <pc:docMk/>
            <pc:sldMk cId="2626555617" sldId="258"/>
            <ac:spMk id="12" creationId="{13B75FE2-C921-B2E4-EF0B-382F39D8F00C}"/>
          </ac:spMkLst>
        </pc:spChg>
        <pc:grpChg chg="add mod">
          <ac:chgData name="Xin Chen (student)" userId="c4d47fb7-52ca-4699-bdba-099298c864db" providerId="ADAL" clId="{05CA7055-A8DA-46D0-9A35-90A519CD7E2F}" dt="2025-02-12T14:53:19.727" v="812" actId="14100"/>
          <ac:grpSpMkLst>
            <pc:docMk/>
            <pc:sldMk cId="2626555617" sldId="258"/>
            <ac:grpSpMk id="2" creationId="{232B13B9-E422-C57F-EC99-E52CE9667A92}"/>
          </ac:grpSpMkLst>
        </pc:grpChg>
        <pc:grpChg chg="mod">
          <ac:chgData name="Xin Chen (student)" userId="c4d47fb7-52ca-4699-bdba-099298c864db" providerId="ADAL" clId="{05CA7055-A8DA-46D0-9A35-90A519CD7E2F}" dt="2025-02-12T14:52:06.868" v="777"/>
          <ac:grpSpMkLst>
            <pc:docMk/>
            <pc:sldMk cId="2626555617" sldId="258"/>
            <ac:grpSpMk id="3" creationId="{32508B9B-223A-056A-0C66-1B0C07F57F10}"/>
          </ac:grpSpMkLst>
        </pc:grpChg>
        <pc:grpChg chg="mod">
          <ac:chgData name="Xin Chen (student)" userId="c4d47fb7-52ca-4699-bdba-099298c864db" providerId="ADAL" clId="{05CA7055-A8DA-46D0-9A35-90A519CD7E2F}" dt="2025-02-12T14:52:06.868" v="777"/>
          <ac:grpSpMkLst>
            <pc:docMk/>
            <pc:sldMk cId="2626555617" sldId="258"/>
            <ac:grpSpMk id="7" creationId="{BF641D05-3EBB-09BB-195B-123C0C86D553}"/>
          </ac:grpSpMkLst>
        </pc:grpChg>
        <pc:graphicFrameChg chg="mod modGraphic">
          <ac:chgData name="Xin Chen (student)" userId="c4d47fb7-52ca-4699-bdba-099298c864db" providerId="ADAL" clId="{05CA7055-A8DA-46D0-9A35-90A519CD7E2F}" dt="2025-02-12T14:53:04.147" v="803" actId="404"/>
          <ac:graphicFrameMkLst>
            <pc:docMk/>
            <pc:sldMk cId="2626555617" sldId="258"/>
            <ac:graphicFrameMk id="5" creationId="{A1A9C3E9-15B2-E757-C3A5-F8EF5A1E69B0}"/>
          </ac:graphicFrameMkLst>
        </pc:graphicFrameChg>
        <pc:graphicFrameChg chg="mod modGraphic">
          <ac:chgData name="Xin Chen (student)" userId="c4d47fb7-52ca-4699-bdba-099298c864db" providerId="ADAL" clId="{05CA7055-A8DA-46D0-9A35-90A519CD7E2F}" dt="2025-02-12T14:53:09.526" v="808" actId="404"/>
          <ac:graphicFrameMkLst>
            <pc:docMk/>
            <pc:sldMk cId="2626555617" sldId="258"/>
            <ac:graphicFrameMk id="6" creationId="{0A2970D8-1FE7-1502-DAFE-01EE8110BD39}"/>
          </ac:graphicFrameMkLst>
        </pc:graphicFrameChg>
      </pc:sldChg>
    </pc:docChg>
  </pc:docChgLst>
  <pc:docChgLst>
    <pc:chgData name="Yingyao Wang (student)" userId="e09872ba-83de-4c12-be99-6309dcd05642" providerId="ADAL" clId="{BCD935D6-3302-7F41-B1BA-122CA7715168}"/>
    <pc:docChg chg="undo custSel modSld">
      <pc:chgData name="Yingyao Wang (student)" userId="e09872ba-83de-4c12-be99-6309dcd05642" providerId="ADAL" clId="{BCD935D6-3302-7F41-B1BA-122CA7715168}" dt="2025-02-04T22:07:01.399" v="352" actId="1076"/>
      <pc:docMkLst>
        <pc:docMk/>
      </pc:docMkLst>
      <pc:sldChg chg="addSp delSp modSp">
        <pc:chgData name="Yingyao Wang (student)" userId="e09872ba-83de-4c12-be99-6309dcd05642" providerId="ADAL" clId="{BCD935D6-3302-7F41-B1BA-122CA7715168}" dt="2025-02-04T22:07:01.399" v="352" actId="1076"/>
        <pc:sldMkLst>
          <pc:docMk/>
          <pc:sldMk cId="0" sldId="256"/>
        </pc:sldMkLst>
        <pc:spChg chg="mod">
          <ac:chgData name="Yingyao Wang (student)" userId="e09872ba-83de-4c12-be99-6309dcd05642" providerId="ADAL" clId="{BCD935D6-3302-7F41-B1BA-122CA7715168}" dt="2025-02-04T22:06:49.446" v="351" actId="1076"/>
          <ac:spMkLst>
            <pc:docMk/>
            <pc:sldMk cId="0" sldId="256"/>
            <ac:spMk id="2" creationId="{00000000-0000-0000-0000-000000000000}"/>
          </ac:spMkLst>
        </pc:spChg>
        <pc:spChg chg="mod">
          <ac:chgData name="Yingyao Wang (student)" userId="e09872ba-83de-4c12-be99-6309dcd05642" providerId="ADAL" clId="{BCD935D6-3302-7F41-B1BA-122CA7715168}" dt="2025-02-04T21:43:46.982" v="30" actId="1076"/>
          <ac:spMkLst>
            <pc:docMk/>
            <pc:sldMk cId="0" sldId="256"/>
            <ac:spMk id="7" creationId="{00000000-0000-0000-0000-000000000000}"/>
          </ac:spMkLst>
        </pc:spChg>
        <pc:spChg chg="add mod">
          <ac:chgData name="Yingyao Wang (student)" userId="e09872ba-83de-4c12-be99-6309dcd05642" providerId="ADAL" clId="{BCD935D6-3302-7F41-B1BA-122CA7715168}" dt="2025-02-04T21:42:02.847" v="1" actId="1076"/>
          <ac:spMkLst>
            <pc:docMk/>
            <pc:sldMk cId="0" sldId="256"/>
            <ac:spMk id="9" creationId="{89DC460C-AA2E-7B90-FA46-8CA5EAD1B00F}"/>
          </ac:spMkLst>
        </pc:spChg>
        <pc:spChg chg="add">
          <ac:chgData name="Yingyao Wang (student)" userId="e09872ba-83de-4c12-be99-6309dcd05642" providerId="ADAL" clId="{BCD935D6-3302-7F41-B1BA-122CA7715168}" dt="2025-02-04T21:42:36.452" v="2" actId="22"/>
          <ac:spMkLst>
            <pc:docMk/>
            <pc:sldMk cId="0" sldId="256"/>
            <ac:spMk id="11" creationId="{5E8457BA-4A84-77A9-CFA0-DDADFFE07006}"/>
          </ac:spMkLst>
        </pc:spChg>
        <pc:spChg chg="mod">
          <ac:chgData name="Yingyao Wang (student)" userId="e09872ba-83de-4c12-be99-6309dcd05642" providerId="ADAL" clId="{BCD935D6-3302-7F41-B1BA-122CA7715168}" dt="2025-02-04T21:50:12.558" v="113" actId="1076"/>
          <ac:spMkLst>
            <pc:docMk/>
            <pc:sldMk cId="0" sldId="256"/>
            <ac:spMk id="54" creationId="{00000000-0000-0000-0000-000000000000}"/>
          </ac:spMkLst>
        </pc:spChg>
        <pc:spChg chg="mod">
          <ac:chgData name="Yingyao Wang (student)" userId="e09872ba-83de-4c12-be99-6309dcd05642" providerId="ADAL" clId="{BCD935D6-3302-7F41-B1BA-122CA7715168}" dt="2025-02-04T21:50:18.391" v="115" actId="1076"/>
          <ac:spMkLst>
            <pc:docMk/>
            <pc:sldMk cId="0" sldId="256"/>
            <ac:spMk id="55" creationId="{00000000-0000-0000-0000-000000000000}"/>
          </ac:spMkLst>
        </pc:spChg>
        <pc:spChg chg="mod">
          <ac:chgData name="Yingyao Wang (student)" userId="e09872ba-83de-4c12-be99-6309dcd05642" providerId="ADAL" clId="{BCD935D6-3302-7F41-B1BA-122CA7715168}" dt="2025-02-04T21:45:07.227" v="41" actId="34136"/>
          <ac:spMkLst>
            <pc:docMk/>
            <pc:sldMk cId="0" sldId="256"/>
            <ac:spMk id="63" creationId="{162EDB24-4844-D1E7-59A9-F5DBA3D146C2}"/>
          </ac:spMkLst>
        </pc:spChg>
        <pc:spChg chg="mod">
          <ac:chgData name="Yingyao Wang (student)" userId="e09872ba-83de-4c12-be99-6309dcd05642" providerId="ADAL" clId="{BCD935D6-3302-7F41-B1BA-122CA7715168}" dt="2025-02-04T21:45:07.227" v="41" actId="34136"/>
          <ac:spMkLst>
            <pc:docMk/>
            <pc:sldMk cId="0" sldId="256"/>
            <ac:spMk id="64" creationId="{F4E4C52D-97FD-7A9A-562D-27E559C46301}"/>
          </ac:spMkLst>
        </pc:spChg>
        <pc:spChg chg="mod">
          <ac:chgData name="Yingyao Wang (student)" userId="e09872ba-83de-4c12-be99-6309dcd05642" providerId="ADAL" clId="{BCD935D6-3302-7F41-B1BA-122CA7715168}" dt="2025-02-04T21:45:07.227" v="41" actId="34136"/>
          <ac:spMkLst>
            <pc:docMk/>
            <pc:sldMk cId="0" sldId="256"/>
            <ac:spMk id="69" creationId="{4A8A5A9C-8579-1234-DDD1-55941C948637}"/>
          </ac:spMkLst>
        </pc:spChg>
        <pc:spChg chg="mod">
          <ac:chgData name="Yingyao Wang (student)" userId="e09872ba-83de-4c12-be99-6309dcd05642" providerId="ADAL" clId="{BCD935D6-3302-7F41-B1BA-122CA7715168}" dt="2025-02-04T21:45:07.227" v="41" actId="34136"/>
          <ac:spMkLst>
            <pc:docMk/>
            <pc:sldMk cId="0" sldId="256"/>
            <ac:spMk id="73" creationId="{DC2A416B-5C59-52E7-5E7E-B4E29F02BAD5}"/>
          </ac:spMkLst>
        </pc:spChg>
        <pc:spChg chg="mod">
          <ac:chgData name="Yingyao Wang (student)" userId="e09872ba-83de-4c12-be99-6309dcd05642" providerId="ADAL" clId="{BCD935D6-3302-7F41-B1BA-122CA7715168}" dt="2025-02-04T21:45:07.227" v="41" actId="34136"/>
          <ac:spMkLst>
            <pc:docMk/>
            <pc:sldMk cId="0" sldId="256"/>
            <ac:spMk id="74" creationId="{06F92B0C-210E-1CA9-73B4-370589E7069B}"/>
          </ac:spMkLst>
        </pc:spChg>
        <pc:spChg chg="mod">
          <ac:chgData name="Yingyao Wang (student)" userId="e09872ba-83de-4c12-be99-6309dcd05642" providerId="ADAL" clId="{BCD935D6-3302-7F41-B1BA-122CA7715168}" dt="2025-02-04T21:45:07.227" v="41" actId="34136"/>
          <ac:spMkLst>
            <pc:docMk/>
            <pc:sldMk cId="0" sldId="256"/>
            <ac:spMk id="76" creationId="{229D042D-E4B6-6A85-6870-923AC9A37628}"/>
          </ac:spMkLst>
        </pc:spChg>
        <pc:spChg chg="mod">
          <ac:chgData name="Yingyao Wang (student)" userId="e09872ba-83de-4c12-be99-6309dcd05642" providerId="ADAL" clId="{BCD935D6-3302-7F41-B1BA-122CA7715168}" dt="2025-02-04T21:45:07.227" v="41" actId="34136"/>
          <ac:spMkLst>
            <pc:docMk/>
            <pc:sldMk cId="0" sldId="256"/>
            <ac:spMk id="80" creationId="{BFD83D1D-AC54-4377-C7E6-CEFA8CFF1EDC}"/>
          </ac:spMkLst>
        </pc:spChg>
        <pc:spChg chg="mod">
          <ac:chgData name="Yingyao Wang (student)" userId="e09872ba-83de-4c12-be99-6309dcd05642" providerId="ADAL" clId="{BCD935D6-3302-7F41-B1BA-122CA7715168}" dt="2025-02-04T21:45:07.227" v="41" actId="34136"/>
          <ac:spMkLst>
            <pc:docMk/>
            <pc:sldMk cId="0" sldId="256"/>
            <ac:spMk id="81" creationId="{55F7065E-E838-8B0B-B357-421BBA8F7064}"/>
          </ac:spMkLst>
        </pc:spChg>
        <pc:spChg chg="mod">
          <ac:chgData name="Yingyao Wang (student)" userId="e09872ba-83de-4c12-be99-6309dcd05642" providerId="ADAL" clId="{BCD935D6-3302-7F41-B1BA-122CA7715168}" dt="2025-02-04T21:45:07.227" v="41" actId="34136"/>
          <ac:spMkLst>
            <pc:docMk/>
            <pc:sldMk cId="0" sldId="256"/>
            <ac:spMk id="82" creationId="{F1E6F1FF-BB5F-C2E9-B7F6-141627EB35CE}"/>
          </ac:spMkLst>
        </pc:spChg>
        <pc:spChg chg="mod">
          <ac:chgData name="Yingyao Wang (student)" userId="e09872ba-83de-4c12-be99-6309dcd05642" providerId="ADAL" clId="{BCD935D6-3302-7F41-B1BA-122CA7715168}" dt="2025-02-04T21:45:07.227" v="41" actId="34136"/>
          <ac:spMkLst>
            <pc:docMk/>
            <pc:sldMk cId="0" sldId="256"/>
            <ac:spMk id="83" creationId="{0C95BF78-E1CB-9E69-6F9B-942D40AEBD62}"/>
          </ac:spMkLst>
        </pc:spChg>
        <pc:spChg chg="add mod">
          <ac:chgData name="Yingyao Wang (student)" userId="e09872ba-83de-4c12-be99-6309dcd05642" providerId="ADAL" clId="{BCD935D6-3302-7F41-B1BA-122CA7715168}" dt="2025-02-04T22:06:38.354" v="347" actId="1076"/>
          <ac:spMkLst>
            <pc:docMk/>
            <pc:sldMk cId="0" sldId="256"/>
            <ac:spMk id="88" creationId="{9A17E03F-28B9-79E3-3F7E-6701BB9541B4}"/>
          </ac:spMkLst>
        </pc:spChg>
        <pc:spChg chg="add mod">
          <ac:chgData name="Yingyao Wang (student)" userId="e09872ba-83de-4c12-be99-6309dcd05642" providerId="ADAL" clId="{BCD935D6-3302-7F41-B1BA-122CA7715168}" dt="2025-02-04T22:07:01.399" v="352" actId="1076"/>
          <ac:spMkLst>
            <pc:docMk/>
            <pc:sldMk cId="0" sldId="256"/>
            <ac:spMk id="90" creationId="{221F17AD-94C3-38E0-C5B9-541ABC5D2887}"/>
          </ac:spMkLst>
        </pc:spChg>
        <pc:spChg chg="mod">
          <ac:chgData name="Yingyao Wang (student)" userId="e09872ba-83de-4c12-be99-6309dcd05642" providerId="ADAL" clId="{BCD935D6-3302-7F41-B1BA-122CA7715168}" dt="2025-02-04T21:47:52.087" v="75" actId="14100"/>
          <ac:spMkLst>
            <pc:docMk/>
            <pc:sldMk cId="0" sldId="256"/>
            <ac:spMk id="106" creationId="{00000000-0000-0000-0000-000000000000}"/>
          </ac:spMkLst>
        </pc:spChg>
        <pc:spChg chg="mod">
          <ac:chgData name="Yingyao Wang (student)" userId="e09872ba-83de-4c12-be99-6309dcd05642" providerId="ADAL" clId="{BCD935D6-3302-7F41-B1BA-122CA7715168}" dt="2025-02-04T21:48:08.797" v="92" actId="20577"/>
          <ac:spMkLst>
            <pc:docMk/>
            <pc:sldMk cId="0" sldId="256"/>
            <ac:spMk id="115" creationId="{00000000-0000-0000-0000-000000000000}"/>
          </ac:spMkLst>
        </pc:spChg>
        <pc:spChg chg="mod">
          <ac:chgData name="Yingyao Wang (student)" userId="e09872ba-83de-4c12-be99-6309dcd05642" providerId="ADAL" clId="{BCD935D6-3302-7F41-B1BA-122CA7715168}" dt="2025-02-04T21:56:29.560" v="253" actId="22"/>
          <ac:spMkLst>
            <pc:docMk/>
            <pc:sldMk cId="0" sldId="256"/>
            <ac:spMk id="147" creationId="{00000000-0000-0000-0000-000000000000}"/>
          </ac:spMkLst>
        </pc:spChg>
        <pc:spChg chg="mod">
          <ac:chgData name="Yingyao Wang (student)" userId="e09872ba-83de-4c12-be99-6309dcd05642" providerId="ADAL" clId="{BCD935D6-3302-7F41-B1BA-122CA7715168}" dt="2025-02-04T21:49:22.671" v="108" actId="20577"/>
          <ac:spMkLst>
            <pc:docMk/>
            <pc:sldMk cId="0" sldId="256"/>
            <ac:spMk id="151" creationId="{00000000-0000-0000-0000-000000000000}"/>
          </ac:spMkLst>
        </pc:spChg>
        <pc:spChg chg="mod">
          <ac:chgData name="Yingyao Wang (student)" userId="e09872ba-83de-4c12-be99-6309dcd05642" providerId="ADAL" clId="{BCD935D6-3302-7F41-B1BA-122CA7715168}" dt="2025-02-04T22:05:46.914" v="341" actId="14100"/>
          <ac:spMkLst>
            <pc:docMk/>
            <pc:sldMk cId="0" sldId="256"/>
            <ac:spMk id="153" creationId="{00000000-0000-0000-0000-000000000000}"/>
          </ac:spMkLst>
        </pc:spChg>
        <pc:spChg chg="mod">
          <ac:chgData name="Yingyao Wang (student)" userId="e09872ba-83de-4c12-be99-6309dcd05642" providerId="ADAL" clId="{BCD935D6-3302-7F41-B1BA-122CA7715168}" dt="2025-02-04T22:03:59.078" v="334" actId="22"/>
          <ac:spMkLst>
            <pc:docMk/>
            <pc:sldMk cId="0" sldId="256"/>
            <ac:spMk id="154" creationId="{00000000-0000-0000-0000-000000000000}"/>
          </ac:spMkLst>
        </pc:spChg>
        <pc:spChg chg="mod">
          <ac:chgData name="Yingyao Wang (student)" userId="e09872ba-83de-4c12-be99-6309dcd05642" providerId="ADAL" clId="{BCD935D6-3302-7F41-B1BA-122CA7715168}" dt="2025-02-04T22:05:26.478" v="340" actId="14100"/>
          <ac:spMkLst>
            <pc:docMk/>
            <pc:sldMk cId="0" sldId="256"/>
            <ac:spMk id="163" creationId="{00000000-0000-0000-0000-000000000000}"/>
          </ac:spMkLst>
        </pc:spChg>
        <pc:spChg chg="mod">
          <ac:chgData name="Yingyao Wang (student)" userId="e09872ba-83de-4c12-be99-6309dcd05642" providerId="ADAL" clId="{BCD935D6-3302-7F41-B1BA-122CA7715168}" dt="2025-02-04T22:05:08.330" v="337" actId="14100"/>
          <ac:spMkLst>
            <pc:docMk/>
            <pc:sldMk cId="0" sldId="256"/>
            <ac:spMk id="165" creationId="{00000000-0000-0000-0000-000000000000}"/>
          </ac:spMkLst>
        </pc:spChg>
        <pc:spChg chg="mod">
          <ac:chgData name="Yingyao Wang (student)" userId="e09872ba-83de-4c12-be99-6309dcd05642" providerId="ADAL" clId="{BCD935D6-3302-7F41-B1BA-122CA7715168}" dt="2025-02-04T22:04:20.349" v="335" actId="22"/>
          <ac:spMkLst>
            <pc:docMk/>
            <pc:sldMk cId="0" sldId="256"/>
            <ac:spMk id="169" creationId="{00000000-0000-0000-0000-000000000000}"/>
          </ac:spMkLst>
        </pc:spChg>
        <pc:spChg chg="mod">
          <ac:chgData name="Yingyao Wang (student)" userId="e09872ba-83de-4c12-be99-6309dcd05642" providerId="ADAL" clId="{BCD935D6-3302-7F41-B1BA-122CA7715168}" dt="2025-02-04T21:53:26.465" v="155" actId="1076"/>
          <ac:spMkLst>
            <pc:docMk/>
            <pc:sldMk cId="0" sldId="256"/>
            <ac:spMk id="172" creationId="{00000000-0000-0000-0000-000000000000}"/>
          </ac:spMkLst>
        </pc:spChg>
        <pc:grpChg chg="add mod">
          <ac:chgData name="Yingyao Wang (student)" userId="e09872ba-83de-4c12-be99-6309dcd05642" providerId="ADAL" clId="{BCD935D6-3302-7F41-B1BA-122CA7715168}" dt="2025-02-04T21:53:32.967" v="157" actId="1076"/>
          <ac:grpSpMkLst>
            <pc:docMk/>
            <pc:sldMk cId="0" sldId="256"/>
            <ac:grpSpMk id="84" creationId="{05E12323-B8EB-BCB6-8BD4-3E9E71CDEC92}"/>
          </ac:grpSpMkLst>
        </pc:grpChg>
        <pc:grpChg chg="mod">
          <ac:chgData name="Yingyao Wang (student)" userId="e09872ba-83de-4c12-be99-6309dcd05642" providerId="ADAL" clId="{BCD935D6-3302-7F41-B1BA-122CA7715168}" dt="2025-02-04T22:06:28.122" v="346" actId="1076"/>
          <ac:grpSpMkLst>
            <pc:docMk/>
            <pc:sldMk cId="0" sldId="256"/>
            <ac:grpSpMk id="171" creationId="{00000000-0000-0000-0000-000000000000}"/>
          </ac:grpSpMkLst>
        </pc:grpChg>
      </pc:sldChg>
    </pc:docChg>
  </pc:docChgLst>
  <pc:docChgLst>
    <pc:chgData name="Xin Chen (student)" userId="c4d47fb7-52ca-4699-bdba-099298c864db" providerId="ADAL" clId="{0F844B86-CC6E-484C-B29C-E4AE7B55A4EA}"/>
    <pc:docChg chg="undo custSel addSld delSld modSld modShowInfo">
      <pc:chgData name="Xin Chen (student)" userId="c4d47fb7-52ca-4699-bdba-099298c864db" providerId="ADAL" clId="{0F844B86-CC6E-484C-B29C-E4AE7B55A4EA}" dt="2025-02-05T09:40:40.130" v="1156" actId="1035"/>
      <pc:docMkLst>
        <pc:docMk/>
      </pc:docMkLst>
      <pc:sldChg chg="addSp modSp mod modAnim modShow modNotesTx">
        <pc:chgData name="Xin Chen (student)" userId="c4d47fb7-52ca-4699-bdba-099298c864db" providerId="ADAL" clId="{0F844B86-CC6E-484C-B29C-E4AE7B55A4EA}" dt="2025-02-05T09:40:40.130" v="1156" actId="1035"/>
        <pc:sldMkLst>
          <pc:docMk/>
          <pc:sldMk cId="0" sldId="256"/>
        </pc:sldMkLst>
        <pc:spChg chg="mod">
          <ac:chgData name="Xin Chen (student)" userId="c4d47fb7-52ca-4699-bdba-099298c864db" providerId="ADAL" clId="{0F844B86-CC6E-484C-B29C-E4AE7B55A4EA}" dt="2025-02-05T00:33:20.849" v="844" actId="1076"/>
          <ac:spMkLst>
            <pc:docMk/>
            <pc:sldMk cId="0" sldId="256"/>
            <ac:spMk id="3" creationId="{00000000-0000-0000-0000-000000000000}"/>
          </ac:spMkLst>
        </pc:spChg>
        <pc:spChg chg="mod">
          <ac:chgData name="Xin Chen (student)" userId="c4d47fb7-52ca-4699-bdba-099298c864db" providerId="ADAL" clId="{0F844B86-CC6E-484C-B29C-E4AE7B55A4EA}" dt="2025-02-05T00:32:54.947" v="838" actId="1076"/>
          <ac:spMkLst>
            <pc:docMk/>
            <pc:sldMk cId="0" sldId="256"/>
            <ac:spMk id="7" creationId="{00000000-0000-0000-0000-000000000000}"/>
          </ac:spMkLst>
        </pc:spChg>
        <pc:spChg chg="mod">
          <ac:chgData name="Xin Chen (student)" userId="c4d47fb7-52ca-4699-bdba-099298c864db" providerId="ADAL" clId="{0F844B86-CC6E-484C-B29C-E4AE7B55A4EA}" dt="2025-02-05T00:32:59.387" v="839" actId="1076"/>
          <ac:spMkLst>
            <pc:docMk/>
            <pc:sldMk cId="0" sldId="256"/>
            <ac:spMk id="9" creationId="{89DC460C-AA2E-7B90-FA46-8CA5EAD1B00F}"/>
          </ac:spMkLst>
        </pc:spChg>
        <pc:spChg chg="mod">
          <ac:chgData name="Xin Chen (student)" userId="c4d47fb7-52ca-4699-bdba-099298c864db" providerId="ADAL" clId="{0F844B86-CC6E-484C-B29C-E4AE7B55A4EA}" dt="2025-02-05T00:33:12.279" v="843" actId="1076"/>
          <ac:spMkLst>
            <pc:docMk/>
            <pc:sldMk cId="0" sldId="256"/>
            <ac:spMk id="11" creationId="{5E8457BA-4A84-77A9-CFA0-DDADFFE07006}"/>
          </ac:spMkLst>
        </pc:spChg>
        <pc:spChg chg="add mod ord">
          <ac:chgData name="Xin Chen (student)" userId="c4d47fb7-52ca-4699-bdba-099298c864db" providerId="ADAL" clId="{0F844B86-CC6E-484C-B29C-E4AE7B55A4EA}" dt="2025-02-05T00:38:43.776" v="878" actId="164"/>
          <ac:spMkLst>
            <pc:docMk/>
            <pc:sldMk cId="0" sldId="256"/>
            <ac:spMk id="14" creationId="{5974E8FB-643A-6413-E797-CBE96C8D5819}"/>
          </ac:spMkLst>
        </pc:spChg>
        <pc:spChg chg="add mod">
          <ac:chgData name="Xin Chen (student)" userId="c4d47fb7-52ca-4699-bdba-099298c864db" providerId="ADAL" clId="{0F844B86-CC6E-484C-B29C-E4AE7B55A4EA}" dt="2025-02-04T23:04:34.965" v="715" actId="1037"/>
          <ac:spMkLst>
            <pc:docMk/>
            <pc:sldMk cId="0" sldId="256"/>
            <ac:spMk id="19" creationId="{2AD8C9C0-D610-0B4E-53EA-4BBD32E5FE11}"/>
          </ac:spMkLst>
        </pc:spChg>
        <pc:spChg chg="add mod">
          <ac:chgData name="Xin Chen (student)" userId="c4d47fb7-52ca-4699-bdba-099298c864db" providerId="ADAL" clId="{0F844B86-CC6E-484C-B29C-E4AE7B55A4EA}" dt="2025-02-05T00:46:24.520" v="925" actId="14100"/>
          <ac:spMkLst>
            <pc:docMk/>
            <pc:sldMk cId="0" sldId="256"/>
            <ac:spMk id="20" creationId="{5ABF6A79-1F4B-25E4-D6CE-069C00BE899D}"/>
          </ac:spMkLst>
        </pc:spChg>
        <pc:spChg chg="add mod">
          <ac:chgData name="Xin Chen (student)" userId="c4d47fb7-52ca-4699-bdba-099298c864db" providerId="ADAL" clId="{0F844B86-CC6E-484C-B29C-E4AE7B55A4EA}" dt="2025-02-05T00:46:32.432" v="926" actId="14100"/>
          <ac:spMkLst>
            <pc:docMk/>
            <pc:sldMk cId="0" sldId="256"/>
            <ac:spMk id="21" creationId="{B0D1FA64-9D70-B40B-7C6D-7053875A9DDF}"/>
          </ac:spMkLst>
        </pc:spChg>
        <pc:spChg chg="add mod">
          <ac:chgData name="Xin Chen (student)" userId="c4d47fb7-52ca-4699-bdba-099298c864db" providerId="ADAL" clId="{0F844B86-CC6E-484C-B29C-E4AE7B55A4EA}" dt="2025-02-05T09:40:40.130" v="1156" actId="1035"/>
          <ac:spMkLst>
            <pc:docMk/>
            <pc:sldMk cId="0" sldId="256"/>
            <ac:spMk id="25" creationId="{4B2CAD45-9C07-3D4F-BD0B-87BF61C4C67D}"/>
          </ac:spMkLst>
        </pc:spChg>
        <pc:spChg chg="mod">
          <ac:chgData name="Xin Chen (student)" userId="c4d47fb7-52ca-4699-bdba-099298c864db" providerId="ADAL" clId="{0F844B86-CC6E-484C-B29C-E4AE7B55A4EA}" dt="2025-02-05T00:45:28.507" v="923" actId="1035"/>
          <ac:spMkLst>
            <pc:docMk/>
            <pc:sldMk cId="0" sldId="256"/>
            <ac:spMk id="38" creationId="{00000000-0000-0000-0000-000000000000}"/>
          </ac:spMkLst>
        </pc:spChg>
        <pc:spChg chg="mod">
          <ac:chgData name="Xin Chen (student)" userId="c4d47fb7-52ca-4699-bdba-099298c864db" providerId="ADAL" clId="{0F844B86-CC6E-484C-B29C-E4AE7B55A4EA}" dt="2025-02-05T00:40:10.986" v="886" actId="403"/>
          <ac:spMkLst>
            <pc:docMk/>
            <pc:sldMk cId="0" sldId="256"/>
            <ac:spMk id="46" creationId="{00000000-0000-0000-0000-000000000000}"/>
          </ac:spMkLst>
        </pc:spChg>
        <pc:spChg chg="mod">
          <ac:chgData name="Xin Chen (student)" userId="c4d47fb7-52ca-4699-bdba-099298c864db" providerId="ADAL" clId="{0F844B86-CC6E-484C-B29C-E4AE7B55A4EA}" dt="2025-02-05T00:45:30.595" v="924" actId="1076"/>
          <ac:spMkLst>
            <pc:docMk/>
            <pc:sldMk cId="0" sldId="256"/>
            <ac:spMk id="47" creationId="{00000000-0000-0000-0000-000000000000}"/>
          </ac:spMkLst>
        </pc:spChg>
        <pc:spChg chg="mod">
          <ac:chgData name="Xin Chen (student)" userId="c4d47fb7-52ca-4699-bdba-099298c864db" providerId="ADAL" clId="{0F844B86-CC6E-484C-B29C-E4AE7B55A4EA}" dt="2025-02-05T00:40:13.759" v="887" actId="403"/>
          <ac:spMkLst>
            <pc:docMk/>
            <pc:sldMk cId="0" sldId="256"/>
            <ac:spMk id="48" creationId="{00000000-0000-0000-0000-000000000000}"/>
          </ac:spMkLst>
        </pc:spChg>
        <pc:spChg chg="mod">
          <ac:chgData name="Xin Chen (student)" userId="c4d47fb7-52ca-4699-bdba-099298c864db" providerId="ADAL" clId="{0F844B86-CC6E-484C-B29C-E4AE7B55A4EA}" dt="2025-02-05T00:27:08.299" v="745" actId="207"/>
          <ac:spMkLst>
            <pc:docMk/>
            <pc:sldMk cId="0" sldId="256"/>
            <ac:spMk id="49" creationId="{00000000-0000-0000-0000-000000000000}"/>
          </ac:spMkLst>
        </pc:spChg>
        <pc:spChg chg="mod">
          <ac:chgData name="Xin Chen (student)" userId="c4d47fb7-52ca-4699-bdba-099298c864db" providerId="ADAL" clId="{0F844B86-CC6E-484C-B29C-E4AE7B55A4EA}" dt="2025-02-05T00:32:18.787" v="836" actId="207"/>
          <ac:spMkLst>
            <pc:docMk/>
            <pc:sldMk cId="0" sldId="256"/>
            <ac:spMk id="51" creationId="{00000000-0000-0000-0000-000000000000}"/>
          </ac:spMkLst>
        </pc:spChg>
        <pc:spChg chg="mod">
          <ac:chgData name="Xin Chen (student)" userId="c4d47fb7-52ca-4699-bdba-099298c864db" providerId="ADAL" clId="{0F844B86-CC6E-484C-B29C-E4AE7B55A4EA}" dt="2025-02-05T00:40:16.251" v="888" actId="403"/>
          <ac:spMkLst>
            <pc:docMk/>
            <pc:sldMk cId="0" sldId="256"/>
            <ac:spMk id="52" creationId="{00000000-0000-0000-0000-000000000000}"/>
          </ac:spMkLst>
        </pc:spChg>
        <pc:spChg chg="mod">
          <ac:chgData name="Xin Chen (student)" userId="c4d47fb7-52ca-4699-bdba-099298c864db" providerId="ADAL" clId="{0F844B86-CC6E-484C-B29C-E4AE7B55A4EA}" dt="2025-02-05T00:28:13.188" v="759" actId="207"/>
          <ac:spMkLst>
            <pc:docMk/>
            <pc:sldMk cId="0" sldId="256"/>
            <ac:spMk id="53" creationId="{00000000-0000-0000-0000-000000000000}"/>
          </ac:spMkLst>
        </pc:spChg>
        <pc:spChg chg="mod">
          <ac:chgData name="Xin Chen (student)" userId="c4d47fb7-52ca-4699-bdba-099298c864db" providerId="ADAL" clId="{0F844B86-CC6E-484C-B29C-E4AE7B55A4EA}" dt="2025-02-05T00:32:02.221" v="828" actId="207"/>
          <ac:spMkLst>
            <pc:docMk/>
            <pc:sldMk cId="0" sldId="256"/>
            <ac:spMk id="54" creationId="{00000000-0000-0000-0000-000000000000}"/>
          </ac:spMkLst>
        </pc:spChg>
        <pc:spChg chg="mod">
          <ac:chgData name="Xin Chen (student)" userId="c4d47fb7-52ca-4699-bdba-099298c864db" providerId="ADAL" clId="{0F844B86-CC6E-484C-B29C-E4AE7B55A4EA}" dt="2025-02-05T00:40:09.276" v="885" actId="403"/>
          <ac:spMkLst>
            <pc:docMk/>
            <pc:sldMk cId="0" sldId="256"/>
            <ac:spMk id="55" creationId="{00000000-0000-0000-0000-000000000000}"/>
          </ac:spMkLst>
        </pc:spChg>
        <pc:spChg chg="mod">
          <ac:chgData name="Xin Chen (student)" userId="c4d47fb7-52ca-4699-bdba-099298c864db" providerId="ADAL" clId="{0F844B86-CC6E-484C-B29C-E4AE7B55A4EA}" dt="2025-02-04T23:01:17.691" v="642" actId="164"/>
          <ac:spMkLst>
            <pc:docMk/>
            <pc:sldMk cId="0" sldId="256"/>
            <ac:spMk id="63" creationId="{162EDB24-4844-D1E7-59A9-F5DBA3D146C2}"/>
          </ac:spMkLst>
        </pc:spChg>
        <pc:spChg chg="mod">
          <ac:chgData name="Xin Chen (student)" userId="c4d47fb7-52ca-4699-bdba-099298c864db" providerId="ADAL" clId="{0F844B86-CC6E-484C-B29C-E4AE7B55A4EA}" dt="2025-02-05T00:28:11.923" v="755" actId="207"/>
          <ac:spMkLst>
            <pc:docMk/>
            <pc:sldMk cId="0" sldId="256"/>
            <ac:spMk id="64" creationId="{F4E4C52D-97FD-7A9A-562D-27E559C46301}"/>
          </ac:spMkLst>
        </pc:spChg>
        <pc:spChg chg="mod">
          <ac:chgData name="Xin Chen (student)" userId="c4d47fb7-52ca-4699-bdba-099298c864db" providerId="ADAL" clId="{0F844B86-CC6E-484C-B29C-E4AE7B55A4EA}" dt="2025-02-05T00:31:58.348" v="826" actId="207"/>
          <ac:spMkLst>
            <pc:docMk/>
            <pc:sldMk cId="0" sldId="256"/>
            <ac:spMk id="69" creationId="{4A8A5A9C-8579-1234-DDD1-55941C948637}"/>
          </ac:spMkLst>
        </pc:spChg>
        <pc:spChg chg="mod">
          <ac:chgData name="Xin Chen (student)" userId="c4d47fb7-52ca-4699-bdba-099298c864db" providerId="ADAL" clId="{0F844B86-CC6E-484C-B29C-E4AE7B55A4EA}" dt="2025-02-05T00:40:05.798" v="884" actId="404"/>
          <ac:spMkLst>
            <pc:docMk/>
            <pc:sldMk cId="0" sldId="256"/>
            <ac:spMk id="73" creationId="{DC2A416B-5C59-52E7-5E7E-B4E29F02BAD5}"/>
          </ac:spMkLst>
        </pc:spChg>
        <pc:spChg chg="mod">
          <ac:chgData name="Xin Chen (student)" userId="c4d47fb7-52ca-4699-bdba-099298c864db" providerId="ADAL" clId="{0F844B86-CC6E-484C-B29C-E4AE7B55A4EA}" dt="2025-02-05T00:26:58.216" v="740" actId="207"/>
          <ac:spMkLst>
            <pc:docMk/>
            <pc:sldMk cId="0" sldId="256"/>
            <ac:spMk id="74" creationId="{06F92B0C-210E-1CA9-73B4-370589E7069B}"/>
          </ac:spMkLst>
        </pc:spChg>
        <pc:spChg chg="mod">
          <ac:chgData name="Xin Chen (student)" userId="c4d47fb7-52ca-4699-bdba-099298c864db" providerId="ADAL" clId="{0F844B86-CC6E-484C-B29C-E4AE7B55A4EA}" dt="2025-02-05T00:26:56.649" v="739" actId="207"/>
          <ac:spMkLst>
            <pc:docMk/>
            <pc:sldMk cId="0" sldId="256"/>
            <ac:spMk id="76" creationId="{229D042D-E4B6-6A85-6870-923AC9A37628}"/>
          </ac:spMkLst>
        </pc:spChg>
        <pc:spChg chg="mod">
          <ac:chgData name="Xin Chen (student)" userId="c4d47fb7-52ca-4699-bdba-099298c864db" providerId="ADAL" clId="{0F844B86-CC6E-484C-B29C-E4AE7B55A4EA}" dt="2025-02-05T00:40:02.151" v="881" actId="403"/>
          <ac:spMkLst>
            <pc:docMk/>
            <pc:sldMk cId="0" sldId="256"/>
            <ac:spMk id="79" creationId="{2514E6DF-1ED5-2669-F933-CEC9362A5D7B}"/>
          </ac:spMkLst>
        </pc:spChg>
        <pc:spChg chg="mod">
          <ac:chgData name="Xin Chen (student)" userId="c4d47fb7-52ca-4699-bdba-099298c864db" providerId="ADAL" clId="{0F844B86-CC6E-484C-B29C-E4AE7B55A4EA}" dt="2025-02-04T23:01:17.691" v="642" actId="164"/>
          <ac:spMkLst>
            <pc:docMk/>
            <pc:sldMk cId="0" sldId="256"/>
            <ac:spMk id="80" creationId="{BFD83D1D-AC54-4377-C7E6-CEFA8CFF1EDC}"/>
          </ac:spMkLst>
        </pc:spChg>
        <pc:spChg chg="mod">
          <ac:chgData name="Xin Chen (student)" userId="c4d47fb7-52ca-4699-bdba-099298c864db" providerId="ADAL" clId="{0F844B86-CC6E-484C-B29C-E4AE7B55A4EA}" dt="2025-02-04T23:01:17.691" v="642" actId="164"/>
          <ac:spMkLst>
            <pc:docMk/>
            <pc:sldMk cId="0" sldId="256"/>
            <ac:spMk id="82" creationId="{F1E6F1FF-BB5F-C2E9-B7F6-141627EB35CE}"/>
          </ac:spMkLst>
        </pc:spChg>
        <pc:spChg chg="mod">
          <ac:chgData name="Xin Chen (student)" userId="c4d47fb7-52ca-4699-bdba-099298c864db" providerId="ADAL" clId="{0F844B86-CC6E-484C-B29C-E4AE7B55A4EA}" dt="2025-02-04T23:01:17.691" v="642" actId="164"/>
          <ac:spMkLst>
            <pc:docMk/>
            <pc:sldMk cId="0" sldId="256"/>
            <ac:spMk id="83" creationId="{0C95BF78-E1CB-9E69-6F9B-942D40AEBD62}"/>
          </ac:spMkLst>
        </pc:spChg>
        <pc:spChg chg="mod">
          <ac:chgData name="Xin Chen (student)" userId="c4d47fb7-52ca-4699-bdba-099298c864db" providerId="ADAL" clId="{0F844B86-CC6E-484C-B29C-E4AE7B55A4EA}" dt="2025-02-05T00:32:11.088" v="832" actId="207"/>
          <ac:spMkLst>
            <pc:docMk/>
            <pc:sldMk cId="0" sldId="256"/>
            <ac:spMk id="88" creationId="{9A17E03F-28B9-79E3-3F7E-6701BB9541B4}"/>
          </ac:spMkLst>
        </pc:spChg>
        <pc:spChg chg="mod">
          <ac:chgData name="Xin Chen (student)" userId="c4d47fb7-52ca-4699-bdba-099298c864db" providerId="ADAL" clId="{0F844B86-CC6E-484C-B29C-E4AE7B55A4EA}" dt="2025-02-05T00:28:12.652" v="758" actId="207"/>
          <ac:spMkLst>
            <pc:docMk/>
            <pc:sldMk cId="0" sldId="256"/>
            <ac:spMk id="90" creationId="{221F17AD-94C3-38E0-C5B9-541ABC5D2887}"/>
          </ac:spMkLst>
        </pc:spChg>
        <pc:spChg chg="mod">
          <ac:chgData name="Xin Chen (student)" userId="c4d47fb7-52ca-4699-bdba-099298c864db" providerId="ADAL" clId="{0F844B86-CC6E-484C-B29C-E4AE7B55A4EA}" dt="2025-02-05T00:28:42.756" v="771" actId="1037"/>
          <ac:spMkLst>
            <pc:docMk/>
            <pc:sldMk cId="0" sldId="256"/>
            <ac:spMk id="115" creationId="{00000000-0000-0000-0000-000000000000}"/>
          </ac:spMkLst>
        </pc:spChg>
        <pc:spChg chg="mod">
          <ac:chgData name="Xin Chen (student)" userId="c4d47fb7-52ca-4699-bdba-099298c864db" providerId="ADAL" clId="{0F844B86-CC6E-484C-B29C-E4AE7B55A4EA}" dt="2025-02-05T00:33:29.322" v="845" actId="1076"/>
          <ac:spMkLst>
            <pc:docMk/>
            <pc:sldMk cId="0" sldId="256"/>
            <ac:spMk id="143" creationId="{00000000-0000-0000-0000-000000000000}"/>
          </ac:spMkLst>
        </pc:spChg>
        <pc:spChg chg="mod">
          <ac:chgData name="Xin Chen (student)" userId="c4d47fb7-52ca-4699-bdba-099298c864db" providerId="ADAL" clId="{0F844B86-CC6E-484C-B29C-E4AE7B55A4EA}" dt="2025-02-05T00:26:44.752" v="733" actId="207"/>
          <ac:spMkLst>
            <pc:docMk/>
            <pc:sldMk cId="0" sldId="256"/>
            <ac:spMk id="147" creationId="{00000000-0000-0000-0000-000000000000}"/>
          </ac:spMkLst>
        </pc:spChg>
        <pc:spChg chg="mod">
          <ac:chgData name="Xin Chen (student)" userId="c4d47fb7-52ca-4699-bdba-099298c864db" providerId="ADAL" clId="{0F844B86-CC6E-484C-B29C-E4AE7B55A4EA}" dt="2025-02-05T00:26:39.528" v="731" actId="207"/>
          <ac:spMkLst>
            <pc:docMk/>
            <pc:sldMk cId="0" sldId="256"/>
            <ac:spMk id="151" creationId="{00000000-0000-0000-0000-000000000000}"/>
          </ac:spMkLst>
        </pc:spChg>
        <pc:spChg chg="mod">
          <ac:chgData name="Xin Chen (student)" userId="c4d47fb7-52ca-4699-bdba-099298c864db" providerId="ADAL" clId="{0F844B86-CC6E-484C-B29C-E4AE7B55A4EA}" dt="2025-02-05T00:26:46.919" v="734" actId="207"/>
          <ac:spMkLst>
            <pc:docMk/>
            <pc:sldMk cId="0" sldId="256"/>
            <ac:spMk id="154" creationId="{00000000-0000-0000-0000-000000000000}"/>
          </ac:spMkLst>
        </pc:spChg>
        <pc:spChg chg="mod">
          <ac:chgData name="Xin Chen (student)" userId="c4d47fb7-52ca-4699-bdba-099298c864db" providerId="ADAL" clId="{0F844B86-CC6E-484C-B29C-E4AE7B55A4EA}" dt="2025-02-05T00:32:06.755" v="830" actId="207"/>
          <ac:spMkLst>
            <pc:docMk/>
            <pc:sldMk cId="0" sldId="256"/>
            <ac:spMk id="165" creationId="{00000000-0000-0000-0000-000000000000}"/>
          </ac:spMkLst>
        </pc:spChg>
        <pc:spChg chg="mod">
          <ac:chgData name="Xin Chen (student)" userId="c4d47fb7-52ca-4699-bdba-099298c864db" providerId="ADAL" clId="{0F844B86-CC6E-484C-B29C-E4AE7B55A4EA}" dt="2025-02-05T00:28:12.118" v="756" actId="207"/>
          <ac:spMkLst>
            <pc:docMk/>
            <pc:sldMk cId="0" sldId="256"/>
            <ac:spMk id="169" creationId="{00000000-0000-0000-0000-000000000000}"/>
          </ac:spMkLst>
        </pc:spChg>
        <pc:spChg chg="mod">
          <ac:chgData name="Xin Chen (student)" userId="c4d47fb7-52ca-4699-bdba-099298c864db" providerId="ADAL" clId="{0F844B86-CC6E-484C-B29C-E4AE7B55A4EA}" dt="2025-02-05T00:32:15.518" v="834" actId="207"/>
          <ac:spMkLst>
            <pc:docMk/>
            <pc:sldMk cId="0" sldId="256"/>
            <ac:spMk id="172" creationId="{00000000-0000-0000-0000-000000000000}"/>
          </ac:spMkLst>
        </pc:spChg>
        <pc:grpChg chg="add mod">
          <ac:chgData name="Xin Chen (student)" userId="c4d47fb7-52ca-4699-bdba-099298c864db" providerId="ADAL" clId="{0F844B86-CC6E-484C-B29C-E4AE7B55A4EA}" dt="2025-02-04T23:01:31.269" v="644" actId="164"/>
          <ac:grpSpMkLst>
            <pc:docMk/>
            <pc:sldMk cId="0" sldId="256"/>
            <ac:grpSpMk id="8" creationId="{138BF382-96C4-5FE0-61DE-3FA71E19B034}"/>
          </ac:grpSpMkLst>
        </pc:grpChg>
        <pc:grpChg chg="add mod">
          <ac:chgData name="Xin Chen (student)" userId="c4d47fb7-52ca-4699-bdba-099298c864db" providerId="ADAL" clId="{0F844B86-CC6E-484C-B29C-E4AE7B55A4EA}" dt="2025-02-04T23:01:22.456" v="643" actId="164"/>
          <ac:grpSpMkLst>
            <pc:docMk/>
            <pc:sldMk cId="0" sldId="256"/>
            <ac:grpSpMk id="10" creationId="{690F3E30-39DB-F1FB-B7BA-0385827BC6CB}"/>
          </ac:grpSpMkLst>
        </pc:grpChg>
        <pc:grpChg chg="add mod">
          <ac:chgData name="Xin Chen (student)" userId="c4d47fb7-52ca-4699-bdba-099298c864db" providerId="ADAL" clId="{0F844B86-CC6E-484C-B29C-E4AE7B55A4EA}" dt="2025-02-04T23:01:10.796" v="640" actId="164"/>
          <ac:grpSpMkLst>
            <pc:docMk/>
            <pc:sldMk cId="0" sldId="256"/>
            <ac:grpSpMk id="12" creationId="{EB076ADB-F0F6-F3F7-FB6C-3D67E9DD98C2}"/>
          </ac:grpSpMkLst>
        </pc:grpChg>
        <pc:grpChg chg="add mod">
          <ac:chgData name="Xin Chen (student)" userId="c4d47fb7-52ca-4699-bdba-099298c864db" providerId="ADAL" clId="{0F844B86-CC6E-484C-B29C-E4AE7B55A4EA}" dt="2025-02-05T00:38:56.231" v="880" actId="164"/>
          <ac:grpSpMkLst>
            <pc:docMk/>
            <pc:sldMk cId="0" sldId="256"/>
            <ac:grpSpMk id="13" creationId="{EF5DB163-A80B-A4AD-53CF-CCAB086E0758}"/>
          </ac:grpSpMkLst>
        </pc:grpChg>
        <pc:grpChg chg="add mod">
          <ac:chgData name="Xin Chen (student)" userId="c4d47fb7-52ca-4699-bdba-099298c864db" providerId="ADAL" clId="{0F844B86-CC6E-484C-B29C-E4AE7B55A4EA}" dt="2025-02-04T23:02:11.249" v="651" actId="164"/>
          <ac:grpSpMkLst>
            <pc:docMk/>
            <pc:sldMk cId="0" sldId="256"/>
            <ac:grpSpMk id="15" creationId="{37C5872B-0145-6B17-FE53-EAF2C9642C24}"/>
          </ac:grpSpMkLst>
        </pc:grpChg>
        <pc:grpChg chg="add mod">
          <ac:chgData name="Xin Chen (student)" userId="c4d47fb7-52ca-4699-bdba-099298c864db" providerId="ADAL" clId="{0F844B86-CC6E-484C-B29C-E4AE7B55A4EA}" dt="2025-02-04T23:01:42.196" v="646" actId="164"/>
          <ac:grpSpMkLst>
            <pc:docMk/>
            <pc:sldMk cId="0" sldId="256"/>
            <ac:grpSpMk id="16" creationId="{D1677584-EA0E-83E8-8602-82F374FE6AB4}"/>
          </ac:grpSpMkLst>
        </pc:grpChg>
        <pc:grpChg chg="add mod">
          <ac:chgData name="Xin Chen (student)" userId="c4d47fb7-52ca-4699-bdba-099298c864db" providerId="ADAL" clId="{0F844B86-CC6E-484C-B29C-E4AE7B55A4EA}" dt="2025-02-05T00:38:43.776" v="878" actId="164"/>
          <ac:grpSpMkLst>
            <pc:docMk/>
            <pc:sldMk cId="0" sldId="256"/>
            <ac:grpSpMk id="17" creationId="{05D0A333-C969-3DC7-64A1-8FE8F0E7C3BD}"/>
          </ac:grpSpMkLst>
        </pc:grpChg>
        <pc:grpChg chg="add mod">
          <ac:chgData name="Xin Chen (student)" userId="c4d47fb7-52ca-4699-bdba-099298c864db" providerId="ADAL" clId="{0F844B86-CC6E-484C-B29C-E4AE7B55A4EA}" dt="2025-02-05T00:38:50.771" v="879" actId="164"/>
          <ac:grpSpMkLst>
            <pc:docMk/>
            <pc:sldMk cId="0" sldId="256"/>
            <ac:grpSpMk id="18" creationId="{5ADA90CB-3820-01B5-4C8D-96F5D62AAE16}"/>
          </ac:grpSpMkLst>
        </pc:grpChg>
        <pc:grpChg chg="add mod">
          <ac:chgData name="Xin Chen (student)" userId="c4d47fb7-52ca-4699-bdba-099298c864db" providerId="ADAL" clId="{0F844B86-CC6E-484C-B29C-E4AE7B55A4EA}" dt="2025-02-05T09:38:50.732" v="1072" actId="14100"/>
          <ac:grpSpMkLst>
            <pc:docMk/>
            <pc:sldMk cId="0" sldId="256"/>
            <ac:grpSpMk id="22" creationId="{B03C5974-2C65-108A-B21A-E7703020ABE4}"/>
          </ac:grpSpMkLst>
        </pc:grpChg>
        <pc:grpChg chg="add mod">
          <ac:chgData name="Xin Chen (student)" userId="c4d47fb7-52ca-4699-bdba-099298c864db" providerId="ADAL" clId="{0F844B86-CC6E-484C-B29C-E4AE7B55A4EA}" dt="2025-02-05T09:38:57.385" v="1084" actId="1035"/>
          <ac:grpSpMkLst>
            <pc:docMk/>
            <pc:sldMk cId="0" sldId="256"/>
            <ac:grpSpMk id="23" creationId="{09567660-5E72-0198-5F74-0AC74DA7E9F5}"/>
          </ac:grpSpMkLst>
        </pc:grpChg>
        <pc:grpChg chg="add mod">
          <ac:chgData name="Xin Chen (student)" userId="c4d47fb7-52ca-4699-bdba-099298c864db" providerId="ADAL" clId="{0F844B86-CC6E-484C-B29C-E4AE7B55A4EA}" dt="2025-02-05T09:39:05.135" v="1107" actId="1035"/>
          <ac:grpSpMkLst>
            <pc:docMk/>
            <pc:sldMk cId="0" sldId="256"/>
            <ac:grpSpMk id="24" creationId="{69CBC572-15CD-B0EF-DCB5-D2F8E2DDF222}"/>
          </ac:grpSpMkLst>
        </pc:grpChg>
        <pc:grpChg chg="mod">
          <ac:chgData name="Xin Chen (student)" userId="c4d47fb7-52ca-4699-bdba-099298c864db" providerId="ADAL" clId="{0F844B86-CC6E-484C-B29C-E4AE7B55A4EA}" dt="2025-02-04T23:00:12.575" v="632" actId="164"/>
          <ac:grpSpMkLst>
            <pc:docMk/>
            <pc:sldMk cId="0" sldId="256"/>
            <ac:grpSpMk id="31" creationId="{00000000-0000-0000-0000-000000000000}"/>
          </ac:grpSpMkLst>
        </pc:grpChg>
        <pc:grpChg chg="mod">
          <ac:chgData name="Xin Chen (student)" userId="c4d47fb7-52ca-4699-bdba-099298c864db" providerId="ADAL" clId="{0F844B86-CC6E-484C-B29C-E4AE7B55A4EA}" dt="2025-02-04T23:00:05.671" v="631" actId="164"/>
          <ac:grpSpMkLst>
            <pc:docMk/>
            <pc:sldMk cId="0" sldId="256"/>
            <ac:grpSpMk id="84" creationId="{05E12323-B8EB-BCB6-8BD4-3E9E71CDEC92}"/>
          </ac:grpSpMkLst>
        </pc:grpChg>
        <pc:grpChg chg="mod">
          <ac:chgData name="Xin Chen (student)" userId="c4d47fb7-52ca-4699-bdba-099298c864db" providerId="ADAL" clId="{0F844B86-CC6E-484C-B29C-E4AE7B55A4EA}" dt="2025-02-04T22:59:57.606" v="630" actId="164"/>
          <ac:grpSpMkLst>
            <pc:docMk/>
            <pc:sldMk cId="0" sldId="256"/>
            <ac:grpSpMk id="171" creationId="{00000000-0000-0000-0000-000000000000}"/>
          </ac:grpSpMkLst>
        </pc:grpChg>
        <pc:picChg chg="mod">
          <ac:chgData name="Xin Chen (student)" userId="c4d47fb7-52ca-4699-bdba-099298c864db" providerId="ADAL" clId="{0F844B86-CC6E-484C-B29C-E4AE7B55A4EA}" dt="2025-02-05T00:33:09.822" v="842" actId="1076"/>
          <ac:picMkLst>
            <pc:docMk/>
            <pc:sldMk cId="0" sldId="256"/>
            <ac:picMk id="6" creationId="{00000000-0000-0000-0000-000000000000}"/>
          </ac:picMkLst>
        </pc:picChg>
      </pc:sldChg>
      <pc:sldChg chg="addSp delSp modSp mod modAnim modNotesTx">
        <pc:chgData name="Xin Chen (student)" userId="c4d47fb7-52ca-4699-bdba-099298c864db" providerId="ADAL" clId="{0F844B86-CC6E-484C-B29C-E4AE7B55A4EA}" dt="2025-02-05T09:21:01.778" v="1069" actId="1076"/>
        <pc:sldMkLst>
          <pc:docMk/>
          <pc:sldMk cId="639302246" sldId="257"/>
        </pc:sldMkLst>
        <pc:spChg chg="mod">
          <ac:chgData name="Xin Chen (student)" userId="c4d47fb7-52ca-4699-bdba-099298c864db" providerId="ADAL" clId="{0F844B86-CC6E-484C-B29C-E4AE7B55A4EA}" dt="2025-02-04T20:51:55.635" v="498" actId="1076"/>
          <ac:spMkLst>
            <pc:docMk/>
            <pc:sldMk cId="639302246" sldId="257"/>
            <ac:spMk id="2" creationId="{120890F5-4649-14B8-7E69-6AD0112957FE}"/>
          </ac:spMkLst>
        </pc:spChg>
        <pc:spChg chg="add mod">
          <ac:chgData name="Xin Chen (student)" userId="c4d47fb7-52ca-4699-bdba-099298c864db" providerId="ADAL" clId="{0F844B86-CC6E-484C-B29C-E4AE7B55A4EA}" dt="2025-02-05T09:21:01.778" v="1069" actId="1076"/>
          <ac:spMkLst>
            <pc:docMk/>
            <pc:sldMk cId="639302246" sldId="257"/>
            <ac:spMk id="3" creationId="{21C69DDE-28A9-7404-5DC3-03D0DB7F46A3}"/>
          </ac:spMkLst>
        </pc:spChg>
        <pc:spChg chg="add mod">
          <ac:chgData name="Xin Chen (student)" userId="c4d47fb7-52ca-4699-bdba-099298c864db" providerId="ADAL" clId="{0F844B86-CC6E-484C-B29C-E4AE7B55A4EA}" dt="2025-02-05T09:20:22.569" v="1052" actId="1035"/>
          <ac:spMkLst>
            <pc:docMk/>
            <pc:sldMk cId="639302246" sldId="257"/>
            <ac:spMk id="31" creationId="{F54877CB-4B91-3323-3884-A375681EB1AA}"/>
          </ac:spMkLst>
        </pc:spChg>
        <pc:spChg chg="add del mod">
          <ac:chgData name="Xin Chen (student)" userId="c4d47fb7-52ca-4699-bdba-099298c864db" providerId="ADAL" clId="{0F844B86-CC6E-484C-B29C-E4AE7B55A4EA}" dt="2025-02-05T09:20:36.988" v="1064" actId="1035"/>
          <ac:spMkLst>
            <pc:docMk/>
            <pc:sldMk cId="639302246" sldId="257"/>
            <ac:spMk id="32" creationId="{3436959C-C632-6EDD-9D2C-D68253AE250A}"/>
          </ac:spMkLst>
        </pc:spChg>
        <pc:spChg chg="add mod">
          <ac:chgData name="Xin Chen (student)" userId="c4d47fb7-52ca-4699-bdba-099298c864db" providerId="ADAL" clId="{0F844B86-CC6E-484C-B29C-E4AE7B55A4EA}" dt="2025-02-05T00:44:44.014" v="914" actId="692"/>
          <ac:spMkLst>
            <pc:docMk/>
            <pc:sldMk cId="639302246" sldId="257"/>
            <ac:spMk id="33" creationId="{B09BABE5-07E9-C52C-3354-6DAAF5C31210}"/>
          </ac:spMkLst>
        </pc:spChg>
        <pc:spChg chg="add mod">
          <ac:chgData name="Xin Chen (student)" userId="c4d47fb7-52ca-4699-bdba-099298c864db" providerId="ADAL" clId="{0F844B86-CC6E-484C-B29C-E4AE7B55A4EA}" dt="2025-02-05T09:20:48.533" v="1066" actId="14100"/>
          <ac:spMkLst>
            <pc:docMk/>
            <pc:sldMk cId="639302246" sldId="257"/>
            <ac:spMk id="34" creationId="{5DF39E65-9AE7-18D1-E3DA-287E03EAAD63}"/>
          </ac:spMkLst>
        </pc:spChg>
        <pc:spChg chg="add mod">
          <ac:chgData name="Xin Chen (student)" userId="c4d47fb7-52ca-4699-bdba-099298c864db" providerId="ADAL" clId="{0F844B86-CC6E-484C-B29C-E4AE7B55A4EA}" dt="2025-02-05T09:20:55.073" v="1068" actId="1076"/>
          <ac:spMkLst>
            <pc:docMk/>
            <pc:sldMk cId="639302246" sldId="257"/>
            <ac:spMk id="38" creationId="{F61E978F-8F91-2939-A05D-F32930F97EA9}"/>
          </ac:spMkLst>
        </pc:spChg>
        <pc:spChg chg="add mod">
          <ac:chgData name="Xin Chen (student)" userId="c4d47fb7-52ca-4699-bdba-099298c864db" providerId="ADAL" clId="{0F844B86-CC6E-484C-B29C-E4AE7B55A4EA}" dt="2025-02-04T23:04:38.486" v="719" actId="1038"/>
          <ac:spMkLst>
            <pc:docMk/>
            <pc:sldMk cId="639302246" sldId="257"/>
            <ac:spMk id="40" creationId="{78CD4872-7049-E733-4D2D-56C27C2B31AD}"/>
          </ac:spMkLst>
        </pc:spChg>
        <pc:spChg chg="mod">
          <ac:chgData name="Xin Chen (student)" userId="c4d47fb7-52ca-4699-bdba-099298c864db" providerId="ADAL" clId="{0F844B86-CC6E-484C-B29C-E4AE7B55A4EA}" dt="2025-02-04T20:56:50.089" v="509" actId="403"/>
          <ac:spMkLst>
            <pc:docMk/>
            <pc:sldMk cId="639302246" sldId="257"/>
            <ac:spMk id="77" creationId="{8B6A0A09-1D88-8B88-7D71-AEF8FD806A7D}"/>
          </ac:spMkLst>
        </pc:spChg>
        <pc:spChg chg="mod">
          <ac:chgData name="Xin Chen (student)" userId="c4d47fb7-52ca-4699-bdba-099298c864db" providerId="ADAL" clId="{0F844B86-CC6E-484C-B29C-E4AE7B55A4EA}" dt="2025-02-04T20:56:46.885" v="508" actId="403"/>
          <ac:spMkLst>
            <pc:docMk/>
            <pc:sldMk cId="639302246" sldId="257"/>
            <ac:spMk id="79" creationId="{9686EF5B-871E-1408-1922-6906D5337997}"/>
          </ac:spMkLst>
        </pc:spChg>
        <pc:spChg chg="mod">
          <ac:chgData name="Xin Chen (student)" userId="c4d47fb7-52ca-4699-bdba-099298c864db" providerId="ADAL" clId="{0F844B86-CC6E-484C-B29C-E4AE7B55A4EA}" dt="2025-02-04T20:56:52.814" v="510" actId="403"/>
          <ac:spMkLst>
            <pc:docMk/>
            <pc:sldMk cId="639302246" sldId="257"/>
            <ac:spMk id="80" creationId="{428199C5-F6E1-26FA-6C8A-AC25E3E2DB63}"/>
          </ac:spMkLst>
        </pc:spChg>
        <pc:spChg chg="mod">
          <ac:chgData name="Xin Chen (student)" userId="c4d47fb7-52ca-4699-bdba-099298c864db" providerId="ADAL" clId="{0F844B86-CC6E-484C-B29C-E4AE7B55A4EA}" dt="2025-02-04T20:56:54.674" v="511" actId="403"/>
          <ac:spMkLst>
            <pc:docMk/>
            <pc:sldMk cId="639302246" sldId="257"/>
            <ac:spMk id="81" creationId="{C7BBCC8D-12F8-CB61-965B-68D6511DB19A}"/>
          </ac:spMkLst>
        </pc:spChg>
        <pc:spChg chg="mod">
          <ac:chgData name="Xin Chen (student)" userId="c4d47fb7-52ca-4699-bdba-099298c864db" providerId="ADAL" clId="{0F844B86-CC6E-484C-B29C-E4AE7B55A4EA}" dt="2025-02-04T23:03:22.992" v="668" actId="108"/>
          <ac:spMkLst>
            <pc:docMk/>
            <pc:sldMk cId="639302246" sldId="257"/>
            <ac:spMk id="86" creationId="{FAC76608-8B5D-3D5A-F3A3-607EE4264E86}"/>
          </ac:spMkLst>
        </pc:spChg>
        <pc:spChg chg="mod">
          <ac:chgData name="Xin Chen (student)" userId="c4d47fb7-52ca-4699-bdba-099298c864db" providerId="ADAL" clId="{0F844B86-CC6E-484C-B29C-E4AE7B55A4EA}" dt="2025-02-04T23:03:24.055" v="670" actId="2711"/>
          <ac:spMkLst>
            <pc:docMk/>
            <pc:sldMk cId="639302246" sldId="257"/>
            <ac:spMk id="95" creationId="{5B73BA4D-5E37-7A54-E06F-44D3B48C8E35}"/>
          </ac:spMkLst>
        </pc:spChg>
        <pc:grpChg chg="add mod">
          <ac:chgData name="Xin Chen (student)" userId="c4d47fb7-52ca-4699-bdba-099298c864db" providerId="ADAL" clId="{0F844B86-CC6E-484C-B29C-E4AE7B55A4EA}" dt="2025-02-04T20:51:37.474" v="491" actId="164"/>
          <ac:grpSpMkLst>
            <pc:docMk/>
            <pc:sldMk cId="639302246" sldId="257"/>
            <ac:grpSpMk id="35" creationId="{E18ED95B-3AAC-75B0-D9EB-272CC211BA4C}"/>
          </ac:grpSpMkLst>
        </pc:grpChg>
        <pc:grpChg chg="add mod">
          <ac:chgData name="Xin Chen (student)" userId="c4d47fb7-52ca-4699-bdba-099298c864db" providerId="ADAL" clId="{0F844B86-CC6E-484C-B29C-E4AE7B55A4EA}" dt="2025-02-04T20:51:37.474" v="491" actId="164"/>
          <ac:grpSpMkLst>
            <pc:docMk/>
            <pc:sldMk cId="639302246" sldId="257"/>
            <ac:grpSpMk id="36" creationId="{A741770E-CDB9-DE06-82FF-3D4C75CDA92F}"/>
          </ac:grpSpMkLst>
        </pc:grpChg>
        <pc:grpChg chg="add mod">
          <ac:chgData name="Xin Chen (student)" userId="c4d47fb7-52ca-4699-bdba-099298c864db" providerId="ADAL" clId="{0F844B86-CC6E-484C-B29C-E4AE7B55A4EA}" dt="2025-02-04T21:00:08.790" v="549" actId="164"/>
          <ac:grpSpMkLst>
            <pc:docMk/>
            <pc:sldMk cId="639302246" sldId="257"/>
            <ac:grpSpMk id="37" creationId="{B0D1062E-F0E4-AEE4-AA5C-7B3DDDA32E4E}"/>
          </ac:grpSpMkLst>
        </pc:grpChg>
        <pc:grpChg chg="add mod">
          <ac:chgData name="Xin Chen (student)" userId="c4d47fb7-52ca-4699-bdba-099298c864db" providerId="ADAL" clId="{0F844B86-CC6E-484C-B29C-E4AE7B55A4EA}" dt="2025-02-05T09:18:51.170" v="1023" actId="14100"/>
          <ac:grpSpMkLst>
            <pc:docMk/>
            <pc:sldMk cId="639302246" sldId="257"/>
            <ac:grpSpMk id="39" creationId="{8E6C7CFA-2864-1D0E-680F-24CB77538655}"/>
          </ac:grpSpMkLst>
        </pc:grpChg>
        <pc:grpChg chg="mod">
          <ac:chgData name="Xin Chen (student)" userId="c4d47fb7-52ca-4699-bdba-099298c864db" providerId="ADAL" clId="{0F844B86-CC6E-484C-B29C-E4AE7B55A4EA}" dt="2025-02-04T20:43:55.386" v="383" actId="1076"/>
          <ac:grpSpMkLst>
            <pc:docMk/>
            <pc:sldMk cId="639302246" sldId="257"/>
            <ac:grpSpMk id="104" creationId="{759CEFB9-B0FB-60A5-D718-1AC053906192}"/>
          </ac:grpSpMkLst>
        </pc:grpChg>
        <pc:graphicFrameChg chg="add mod modGraphic">
          <ac:chgData name="Xin Chen (student)" userId="c4d47fb7-52ca-4699-bdba-099298c864db" providerId="ADAL" clId="{0F844B86-CC6E-484C-B29C-E4AE7B55A4EA}" dt="2025-02-05T09:20:04.437" v="1043" actId="1035"/>
          <ac:graphicFrameMkLst>
            <pc:docMk/>
            <pc:sldMk cId="639302246" sldId="257"/>
            <ac:graphicFrameMk id="10" creationId="{99F0C88B-86FE-9409-816A-24D49062AE62}"/>
          </ac:graphicFrameMkLst>
        </pc:graphicFrameChg>
        <pc:graphicFrameChg chg="add mod modGraphic">
          <ac:chgData name="Xin Chen (student)" userId="c4d47fb7-52ca-4699-bdba-099298c864db" providerId="ADAL" clId="{0F844B86-CC6E-484C-B29C-E4AE7B55A4EA}" dt="2025-02-05T09:20:14.302" v="1050"/>
          <ac:graphicFrameMkLst>
            <pc:docMk/>
            <pc:sldMk cId="639302246" sldId="257"/>
            <ac:graphicFrameMk id="30" creationId="{1FA2322C-D621-09A5-5FFD-1339492A3D3F}"/>
          </ac:graphicFrameMkLst>
        </pc:graphicFrameChg>
      </pc:sldChg>
      <pc:sldChg chg="addSp delSp modSp add del mod">
        <pc:chgData name="Xin Chen (student)" userId="c4d47fb7-52ca-4699-bdba-099298c864db" providerId="ADAL" clId="{0F844B86-CC6E-484C-B29C-E4AE7B55A4EA}" dt="2025-02-04T20:51:17.401" v="489" actId="47"/>
        <pc:sldMkLst>
          <pc:docMk/>
          <pc:sldMk cId="918212553" sldId="258"/>
        </pc:sldMkLst>
      </pc:sldChg>
      <pc:sldChg chg="del">
        <pc:chgData name="Xin Chen (student)" userId="c4d47fb7-52ca-4699-bdba-099298c864db" providerId="ADAL" clId="{0F844B86-CC6E-484C-B29C-E4AE7B55A4EA}" dt="2025-02-04T20:19:37.665" v="0" actId="47"/>
        <pc:sldMkLst>
          <pc:docMk/>
          <pc:sldMk cId="1812582634" sldId="258"/>
        </pc:sldMkLst>
      </pc:sldChg>
    </pc:docChg>
  </pc:docChgLst>
  <pc:docChgLst>
    <pc:chgData name="Xin Chen (student)" userId="S::2997270c@student.gla.ac.uk::c4d47fb7-52ca-4699-bdba-099298c864db" providerId="AD" clId="Web-{8C9057D7-7A72-B4BD-1BAE-FB7374427DE6}"/>
    <pc:docChg chg="modSld">
      <pc:chgData name="Xin Chen (student)" userId="S::2997270c@student.gla.ac.uk::c4d47fb7-52ca-4699-bdba-099298c864db" providerId="AD" clId="Web-{8C9057D7-7A72-B4BD-1BAE-FB7374427DE6}" dt="2025-02-05T09:23:47.425" v="2" actId="20577"/>
      <pc:docMkLst>
        <pc:docMk/>
      </pc:docMkLst>
      <pc:sldChg chg="modSp">
        <pc:chgData name="Xin Chen (student)" userId="S::2997270c@student.gla.ac.uk::c4d47fb7-52ca-4699-bdba-099298c864db" providerId="AD" clId="Web-{8C9057D7-7A72-B4BD-1BAE-FB7374427DE6}" dt="2025-02-05T09:23:47.425" v="2" actId="20577"/>
        <pc:sldMkLst>
          <pc:docMk/>
          <pc:sldMk cId="0" sldId="256"/>
        </pc:sldMkLst>
        <pc:spChg chg="mod">
          <ac:chgData name="Xin Chen (student)" userId="S::2997270c@student.gla.ac.uk::c4d47fb7-52ca-4699-bdba-099298c864db" providerId="AD" clId="Web-{8C9057D7-7A72-B4BD-1BAE-FB7374427DE6}" dt="2025-02-05T09:23:47.425" v="2" actId="20577"/>
          <ac:spMkLst>
            <pc:docMk/>
            <pc:sldMk cId="0" sldId="256"/>
            <ac:spMk id="46"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03B1971-DBAA-4686-BF75-1715387083A7}"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GB"/>
        </a:p>
      </dgm:t>
    </dgm:pt>
    <dgm:pt modelId="{292B6A4C-A9D1-48F8-B6B5-02C58B4995F0}">
      <dgm:prSet phldrT="[文本]" custT="1"/>
      <dgm:spPr>
        <a:solidFill>
          <a:srgbClr val="C09C80"/>
        </a:solidFill>
      </dgm:spPr>
      <dgm:t>
        <a:bodyPr vert="eaVert"/>
        <a:lstStyle/>
        <a:p>
          <a:r>
            <a:rPr lang="en-US" altLang="zh-CN" sz="4000" b="1" dirty="0"/>
            <a:t>Main Progress</a:t>
          </a:r>
          <a:endParaRPr lang="en-GB" sz="4000" dirty="0"/>
        </a:p>
      </dgm:t>
    </dgm:pt>
    <dgm:pt modelId="{84789F70-3AD8-4B44-A26A-25EE89923DFA}" type="parTrans" cxnId="{9DDD46D4-6767-437B-8ADC-4A0ACB49C9B7}">
      <dgm:prSet/>
      <dgm:spPr/>
      <dgm:t>
        <a:bodyPr/>
        <a:lstStyle/>
        <a:p>
          <a:endParaRPr lang="en-GB"/>
        </a:p>
      </dgm:t>
    </dgm:pt>
    <dgm:pt modelId="{44D4A314-1027-4425-9EDE-ABD337C2AB09}" type="sibTrans" cxnId="{9DDD46D4-6767-437B-8ADC-4A0ACB49C9B7}">
      <dgm:prSet/>
      <dgm:spPr/>
      <dgm:t>
        <a:bodyPr/>
        <a:lstStyle/>
        <a:p>
          <a:endParaRPr lang="en-GB"/>
        </a:p>
      </dgm:t>
    </dgm:pt>
    <dgm:pt modelId="{CD4ACBB5-39DD-443D-9280-7044FECEDCFA}">
      <dgm:prSet phldrT="[文本]"/>
      <dgm:spPr>
        <a:solidFill>
          <a:srgbClr val="C09C80"/>
        </a:solidFill>
      </dgm:spPr>
      <dgm:t>
        <a:bodyPr/>
        <a:lstStyle/>
        <a:p>
          <a:r>
            <a:rPr lang="en-GB" altLang="en-US" b="1" dirty="0"/>
            <a:t>Physical signs</a:t>
          </a:r>
          <a:endParaRPr lang="en-GB" dirty="0"/>
        </a:p>
      </dgm:t>
    </dgm:pt>
    <dgm:pt modelId="{C60A383B-E2ED-4D7C-9808-63FC7A1B75DA}" type="parTrans" cxnId="{59F8FAA9-CA61-4278-BBBC-A959241CC641}">
      <dgm:prSet/>
      <dgm:spPr/>
      <dgm:t>
        <a:bodyPr/>
        <a:lstStyle/>
        <a:p>
          <a:endParaRPr lang="en-GB"/>
        </a:p>
      </dgm:t>
    </dgm:pt>
    <dgm:pt modelId="{A6DCCBE8-AF47-4C28-AAD4-CB250A2992DA}" type="sibTrans" cxnId="{59F8FAA9-CA61-4278-BBBC-A959241CC641}">
      <dgm:prSet/>
      <dgm:spPr/>
      <dgm:t>
        <a:bodyPr/>
        <a:lstStyle/>
        <a:p>
          <a:endParaRPr lang="en-GB"/>
        </a:p>
      </dgm:t>
    </dgm:pt>
    <dgm:pt modelId="{98A91678-2E38-4304-AF02-844D557D9F99}">
      <dgm:prSet phldrT="[文本]"/>
      <dgm:spPr>
        <a:solidFill>
          <a:srgbClr val="C09C80"/>
        </a:solidFill>
      </dgm:spPr>
      <dgm:t>
        <a:bodyPr/>
        <a:lstStyle/>
        <a:p>
          <a:r>
            <a:rPr lang="en-US" altLang="zh-CN" b="1" dirty="0"/>
            <a:t>Mood </a:t>
          </a:r>
          <a:r>
            <a:rPr lang="en-GB" altLang="zh-CN" b="1" dirty="0"/>
            <a:t>recognition</a:t>
          </a:r>
          <a:endParaRPr lang="en-GB" dirty="0"/>
        </a:p>
      </dgm:t>
    </dgm:pt>
    <dgm:pt modelId="{4E79A4AD-59AF-407D-A6E1-8D0A5EA34206}" type="parTrans" cxnId="{1DE3A852-37ED-480D-BD80-C2B6CB3A9B30}">
      <dgm:prSet/>
      <dgm:spPr/>
      <dgm:t>
        <a:bodyPr/>
        <a:lstStyle/>
        <a:p>
          <a:endParaRPr lang="en-GB"/>
        </a:p>
      </dgm:t>
    </dgm:pt>
    <dgm:pt modelId="{9FB452E3-987F-416A-8E04-BD839CE8C928}" type="sibTrans" cxnId="{1DE3A852-37ED-480D-BD80-C2B6CB3A9B30}">
      <dgm:prSet/>
      <dgm:spPr/>
      <dgm:t>
        <a:bodyPr/>
        <a:lstStyle/>
        <a:p>
          <a:endParaRPr lang="en-GB"/>
        </a:p>
      </dgm:t>
    </dgm:pt>
    <dgm:pt modelId="{395D2706-C1DE-4F79-B400-05770CC94576}">
      <dgm:prSet phldrT="[文本]">
        <dgm:style>
          <a:lnRef idx="2">
            <a:schemeClr val="accent2"/>
          </a:lnRef>
          <a:fillRef idx="1">
            <a:schemeClr val="lt1"/>
          </a:fillRef>
          <a:effectRef idx="0">
            <a:schemeClr val="accent2"/>
          </a:effectRef>
          <a:fontRef idx="minor">
            <a:schemeClr val="dk1"/>
          </a:fontRef>
        </dgm:style>
      </dgm:prSet>
      <dgm:spPr>
        <a:solidFill>
          <a:srgbClr val="C09C80"/>
        </a:solidFill>
        <a:ln>
          <a:noFill/>
        </a:ln>
      </dgm:spPr>
      <dgm:t>
        <a:bodyPr/>
        <a:lstStyle/>
        <a:p>
          <a:r>
            <a:rPr lang="en-US" altLang="zh-CN" b="1" dirty="0">
              <a:solidFill>
                <a:schemeClr val="bg1"/>
              </a:solidFill>
            </a:rPr>
            <a:t>Coffee maker</a:t>
          </a:r>
          <a:endParaRPr lang="en-GB" dirty="0">
            <a:solidFill>
              <a:schemeClr val="bg1"/>
            </a:solidFill>
          </a:endParaRPr>
        </a:p>
      </dgm:t>
    </dgm:pt>
    <dgm:pt modelId="{BE4F4BBD-6772-4369-BCC3-7C2104D55FC1}" type="parTrans" cxnId="{4B29D76A-6620-4B8C-A813-07EA1008FB5E}">
      <dgm:prSet/>
      <dgm:spPr/>
      <dgm:t>
        <a:bodyPr/>
        <a:lstStyle/>
        <a:p>
          <a:endParaRPr lang="en-GB"/>
        </a:p>
      </dgm:t>
    </dgm:pt>
    <dgm:pt modelId="{D5928416-285D-4C12-AE92-C13AD28E9B2F}" type="sibTrans" cxnId="{4B29D76A-6620-4B8C-A813-07EA1008FB5E}">
      <dgm:prSet/>
      <dgm:spPr/>
      <dgm:t>
        <a:bodyPr/>
        <a:lstStyle/>
        <a:p>
          <a:endParaRPr lang="en-GB"/>
        </a:p>
      </dgm:t>
    </dgm:pt>
    <dgm:pt modelId="{3C1DCB6C-E974-4562-9696-D53FF65E474F}">
      <dgm:prSet phldrT="[文本]"/>
      <dgm:spPr>
        <a:solidFill>
          <a:srgbClr val="C09C80"/>
        </a:solidFill>
      </dgm:spPr>
      <dgm:t>
        <a:bodyPr/>
        <a:lstStyle/>
        <a:p>
          <a:r>
            <a:rPr lang="en-US" altLang="zh-CN" b="1" dirty="0"/>
            <a:t>Audio module</a:t>
          </a:r>
          <a:endParaRPr lang="en-GB" dirty="0"/>
        </a:p>
      </dgm:t>
    </dgm:pt>
    <dgm:pt modelId="{10DC6E0B-D6BD-4CF7-96F2-EF1CC5AF7064}" type="parTrans" cxnId="{7171A16A-8D66-444A-ADBC-259D67F98635}">
      <dgm:prSet/>
      <dgm:spPr/>
      <dgm:t>
        <a:bodyPr/>
        <a:lstStyle/>
        <a:p>
          <a:endParaRPr lang="en-GB"/>
        </a:p>
      </dgm:t>
    </dgm:pt>
    <dgm:pt modelId="{9643D495-830D-4832-9E99-6C56F6B2A2B8}" type="sibTrans" cxnId="{7171A16A-8D66-444A-ADBC-259D67F98635}">
      <dgm:prSet/>
      <dgm:spPr/>
      <dgm:t>
        <a:bodyPr/>
        <a:lstStyle/>
        <a:p>
          <a:endParaRPr lang="en-GB"/>
        </a:p>
      </dgm:t>
    </dgm:pt>
    <dgm:pt modelId="{A5A8243C-D1AE-49AC-80A3-EDEF085AF98B}">
      <dgm:prSet phldrT="[文本]"/>
      <dgm:spPr>
        <a:solidFill>
          <a:srgbClr val="C09C80"/>
        </a:solidFill>
      </dgm:spPr>
      <dgm:t>
        <a:bodyPr/>
        <a:lstStyle/>
        <a:p>
          <a:r>
            <a:rPr lang="en-GB" b="1" dirty="0"/>
            <a:t>Display module</a:t>
          </a:r>
          <a:endParaRPr lang="en-GB" dirty="0"/>
        </a:p>
      </dgm:t>
    </dgm:pt>
    <dgm:pt modelId="{F13BB883-AA1A-40D0-A829-36F4E5E481AE}" type="parTrans" cxnId="{B02E8F15-5ACA-4E1E-944C-35714ADED3BD}">
      <dgm:prSet/>
      <dgm:spPr/>
      <dgm:t>
        <a:bodyPr/>
        <a:lstStyle/>
        <a:p>
          <a:endParaRPr lang="en-GB"/>
        </a:p>
      </dgm:t>
    </dgm:pt>
    <dgm:pt modelId="{864AD62E-F10B-41AD-B293-3B197E1FA2E3}" type="sibTrans" cxnId="{B02E8F15-5ACA-4E1E-944C-35714ADED3BD}">
      <dgm:prSet/>
      <dgm:spPr/>
      <dgm:t>
        <a:bodyPr/>
        <a:lstStyle/>
        <a:p>
          <a:endParaRPr lang="en-GB"/>
        </a:p>
      </dgm:t>
    </dgm:pt>
    <dgm:pt modelId="{94B2FE10-6B33-4D35-93B8-02D3BA49451F}">
      <dgm:prSet phldrT="[文本]"/>
      <dgm:spPr>
        <a:solidFill>
          <a:srgbClr val="C09C80"/>
        </a:solidFill>
      </dgm:spPr>
      <dgm:t>
        <a:bodyPr/>
        <a:lstStyle/>
        <a:p>
          <a:r>
            <a:rPr lang="en-US" altLang="zh-CN" b="1" dirty="0" err="1"/>
            <a:t>Cardiotach</a:t>
          </a:r>
          <a:r>
            <a:rPr lang="en-US" altLang="zh-CN" b="1" dirty="0"/>
            <a:t> measure</a:t>
          </a:r>
          <a:endParaRPr lang="en-GB" dirty="0"/>
        </a:p>
      </dgm:t>
    </dgm:pt>
    <dgm:pt modelId="{961E645A-7F33-4804-9961-A604CCDE7DA7}" type="parTrans" cxnId="{CF6F278C-7D89-40E6-A6BD-97DC9DE3F577}">
      <dgm:prSet/>
      <dgm:spPr/>
      <dgm:t>
        <a:bodyPr/>
        <a:lstStyle/>
        <a:p>
          <a:endParaRPr lang="en-GB"/>
        </a:p>
      </dgm:t>
    </dgm:pt>
    <dgm:pt modelId="{6C9F0FD0-D6A8-4307-A09E-C48D14BDDCF9}" type="sibTrans" cxnId="{CF6F278C-7D89-40E6-A6BD-97DC9DE3F577}">
      <dgm:prSet/>
      <dgm:spPr/>
      <dgm:t>
        <a:bodyPr/>
        <a:lstStyle/>
        <a:p>
          <a:endParaRPr lang="en-GB"/>
        </a:p>
      </dgm:t>
    </dgm:pt>
    <dgm:pt modelId="{9F9AF9B1-5741-4AFF-890E-830B45052FE7}">
      <dgm:prSet phldrT="[文本]"/>
      <dgm:spPr>
        <a:solidFill>
          <a:srgbClr val="C09C80"/>
        </a:solidFill>
      </dgm:spPr>
      <dgm:t>
        <a:bodyPr/>
        <a:lstStyle/>
        <a:p>
          <a:r>
            <a:rPr lang="en-US" altLang="zh-CN" b="1"/>
            <a:t>Image capture</a:t>
          </a:r>
          <a:endParaRPr lang="en-GB" dirty="0"/>
        </a:p>
      </dgm:t>
    </dgm:pt>
    <dgm:pt modelId="{43B9332D-27C0-45E5-AA71-E2C5CCB3B6E7}" type="parTrans" cxnId="{AEE830A4-FCF5-4202-89A5-98B8C173C045}">
      <dgm:prSet/>
      <dgm:spPr/>
      <dgm:t>
        <a:bodyPr/>
        <a:lstStyle/>
        <a:p>
          <a:endParaRPr lang="en-GB"/>
        </a:p>
      </dgm:t>
    </dgm:pt>
    <dgm:pt modelId="{3CD7B4AF-0E73-4AD3-94A2-BE0CA03E3C22}" type="sibTrans" cxnId="{AEE830A4-FCF5-4202-89A5-98B8C173C045}">
      <dgm:prSet/>
      <dgm:spPr/>
      <dgm:t>
        <a:bodyPr/>
        <a:lstStyle/>
        <a:p>
          <a:endParaRPr lang="en-GB"/>
        </a:p>
      </dgm:t>
    </dgm:pt>
    <dgm:pt modelId="{59526641-4D1E-4350-A478-E3FE43BFD2E4}">
      <dgm:prSet phldrT="[文本]"/>
      <dgm:spPr>
        <a:solidFill>
          <a:srgbClr val="C09C80"/>
        </a:solidFill>
      </dgm:spPr>
      <dgm:t>
        <a:bodyPr/>
        <a:lstStyle/>
        <a:p>
          <a:r>
            <a:rPr lang="en-US" altLang="zh-CN" b="1" dirty="0"/>
            <a:t>Motor</a:t>
          </a:r>
          <a:endParaRPr lang="en-GB" dirty="0"/>
        </a:p>
      </dgm:t>
    </dgm:pt>
    <dgm:pt modelId="{00A1CD9A-6B6A-4703-ABE8-5D7C503FAE99}" type="parTrans" cxnId="{7D229136-D6CC-452D-ACBC-D3034759795D}">
      <dgm:prSet/>
      <dgm:spPr/>
      <dgm:t>
        <a:bodyPr/>
        <a:lstStyle/>
        <a:p>
          <a:endParaRPr lang="en-GB"/>
        </a:p>
      </dgm:t>
    </dgm:pt>
    <dgm:pt modelId="{4CB3DC4A-BF1E-4A18-B0D6-8836747E78A6}" type="sibTrans" cxnId="{7D229136-D6CC-452D-ACBC-D3034759795D}">
      <dgm:prSet/>
      <dgm:spPr/>
      <dgm:t>
        <a:bodyPr/>
        <a:lstStyle/>
        <a:p>
          <a:endParaRPr lang="en-GB"/>
        </a:p>
      </dgm:t>
    </dgm:pt>
    <dgm:pt modelId="{04F84A18-4129-4F15-8AA4-819D8569AE02}">
      <dgm:prSet phldrT="[文本]"/>
      <dgm:spPr>
        <a:solidFill>
          <a:srgbClr val="C09C80"/>
        </a:solidFill>
      </dgm:spPr>
      <dgm:t>
        <a:bodyPr/>
        <a:lstStyle/>
        <a:p>
          <a:r>
            <a:rPr lang="en-US" altLang="zh-CN" b="1"/>
            <a:t>Valve</a:t>
          </a:r>
          <a:endParaRPr lang="en-GB" dirty="0"/>
        </a:p>
      </dgm:t>
    </dgm:pt>
    <dgm:pt modelId="{5AA63632-6BD4-46DE-9B1F-62F40110593B}" type="parTrans" cxnId="{1B399794-3387-4417-9CC1-62BF95F0F206}">
      <dgm:prSet/>
      <dgm:spPr/>
      <dgm:t>
        <a:bodyPr/>
        <a:lstStyle/>
        <a:p>
          <a:endParaRPr lang="en-GB"/>
        </a:p>
      </dgm:t>
    </dgm:pt>
    <dgm:pt modelId="{53F94B41-97D5-40E9-83AC-2CEB48E17683}" type="sibTrans" cxnId="{1B399794-3387-4417-9CC1-62BF95F0F206}">
      <dgm:prSet/>
      <dgm:spPr/>
      <dgm:t>
        <a:bodyPr/>
        <a:lstStyle/>
        <a:p>
          <a:endParaRPr lang="en-GB"/>
        </a:p>
      </dgm:t>
    </dgm:pt>
    <dgm:pt modelId="{1111C5C0-A8F5-4C69-A7B5-D6F7F22A2E98}">
      <dgm:prSet phldrT="[文本]"/>
      <dgm:spPr>
        <a:solidFill>
          <a:srgbClr val="C09C80"/>
        </a:solidFill>
      </dgm:spPr>
      <dgm:t>
        <a:bodyPr/>
        <a:lstStyle/>
        <a:p>
          <a:r>
            <a:rPr lang="en-US" altLang="zh-CN" b="1"/>
            <a:t>Speaker</a:t>
          </a:r>
          <a:endParaRPr lang="en-GB" dirty="0"/>
        </a:p>
      </dgm:t>
    </dgm:pt>
    <dgm:pt modelId="{5F6E52E0-918A-4D51-B257-35A23F5E18FC}" type="parTrans" cxnId="{5065A054-8641-4118-B816-D3F7531049DF}">
      <dgm:prSet/>
      <dgm:spPr/>
      <dgm:t>
        <a:bodyPr/>
        <a:lstStyle/>
        <a:p>
          <a:endParaRPr lang="en-GB"/>
        </a:p>
      </dgm:t>
    </dgm:pt>
    <dgm:pt modelId="{D5FF6E1F-BEAE-4FFA-9370-077AE2567B03}" type="sibTrans" cxnId="{5065A054-8641-4118-B816-D3F7531049DF}">
      <dgm:prSet/>
      <dgm:spPr/>
      <dgm:t>
        <a:bodyPr/>
        <a:lstStyle/>
        <a:p>
          <a:endParaRPr lang="en-GB"/>
        </a:p>
      </dgm:t>
    </dgm:pt>
    <dgm:pt modelId="{78E220E3-AE48-4C8F-AB9A-3DD93E70E23D}">
      <dgm:prSet phldrT="[文本]"/>
      <dgm:spPr>
        <a:solidFill>
          <a:srgbClr val="C09C80"/>
        </a:solidFill>
      </dgm:spPr>
      <dgm:t>
        <a:bodyPr/>
        <a:lstStyle/>
        <a:p>
          <a:r>
            <a:rPr lang="en-US" altLang="zh-CN" b="1" dirty="0"/>
            <a:t>Screen</a:t>
          </a:r>
          <a:endParaRPr lang="en-GB" dirty="0"/>
        </a:p>
      </dgm:t>
    </dgm:pt>
    <dgm:pt modelId="{00E0CE88-70E5-41BB-9B55-E56A4AFFE49D}" type="parTrans" cxnId="{46C170D5-CC29-4498-8C8D-1AF98423F52B}">
      <dgm:prSet/>
      <dgm:spPr/>
      <dgm:t>
        <a:bodyPr/>
        <a:lstStyle/>
        <a:p>
          <a:endParaRPr lang="en-GB"/>
        </a:p>
      </dgm:t>
    </dgm:pt>
    <dgm:pt modelId="{33DA3C6A-EC9A-4BE1-ADBE-70F7F8B1516A}" type="sibTrans" cxnId="{46C170D5-CC29-4498-8C8D-1AF98423F52B}">
      <dgm:prSet/>
      <dgm:spPr/>
      <dgm:t>
        <a:bodyPr/>
        <a:lstStyle/>
        <a:p>
          <a:endParaRPr lang="en-GB"/>
        </a:p>
      </dgm:t>
    </dgm:pt>
    <dgm:pt modelId="{694162C4-BC0E-4807-B32D-E29F4652C1AB}" type="pres">
      <dgm:prSet presAssocID="{903B1971-DBAA-4686-BF75-1715387083A7}" presName="Name0" presStyleCnt="0">
        <dgm:presLayoutVars>
          <dgm:chPref val="1"/>
          <dgm:dir/>
          <dgm:animOne val="branch"/>
          <dgm:animLvl val="lvl"/>
          <dgm:resizeHandles val="exact"/>
        </dgm:presLayoutVars>
      </dgm:prSet>
      <dgm:spPr/>
    </dgm:pt>
    <dgm:pt modelId="{747C594E-C645-42DE-9244-1C47B5E163FD}" type="pres">
      <dgm:prSet presAssocID="{292B6A4C-A9D1-48F8-B6B5-02C58B4995F0}" presName="root1" presStyleCnt="0"/>
      <dgm:spPr/>
    </dgm:pt>
    <dgm:pt modelId="{C866A2BA-FAAE-4DF1-BF30-EAF8EE25639D}" type="pres">
      <dgm:prSet presAssocID="{292B6A4C-A9D1-48F8-B6B5-02C58B4995F0}" presName="LevelOneTextNode" presStyleLbl="node0" presStyleIdx="0" presStyleCnt="1" custScaleX="266255" custScaleY="36626" custLinFactNeighborX="-653" custLinFactNeighborY="-34448">
        <dgm:presLayoutVars>
          <dgm:chPref val="3"/>
        </dgm:presLayoutVars>
      </dgm:prSet>
      <dgm:spPr>
        <a:prstGeom prst="roundRect">
          <a:avLst/>
        </a:prstGeom>
      </dgm:spPr>
    </dgm:pt>
    <dgm:pt modelId="{DF8596AF-166E-4427-957E-F2A9BEDA3F25}" type="pres">
      <dgm:prSet presAssocID="{292B6A4C-A9D1-48F8-B6B5-02C58B4995F0}" presName="level2hierChild" presStyleCnt="0"/>
      <dgm:spPr/>
    </dgm:pt>
    <dgm:pt modelId="{71B8F11E-CDF2-4275-8448-B14EBE3CAF08}" type="pres">
      <dgm:prSet presAssocID="{C60A383B-E2ED-4D7C-9808-63FC7A1B75DA}" presName="conn2-1" presStyleLbl="parChTrans1D2" presStyleIdx="0" presStyleCnt="5"/>
      <dgm:spPr/>
    </dgm:pt>
    <dgm:pt modelId="{15507921-FFF4-44DA-8ADB-6FD669717A7D}" type="pres">
      <dgm:prSet presAssocID="{C60A383B-E2ED-4D7C-9808-63FC7A1B75DA}" presName="connTx" presStyleLbl="parChTrans1D2" presStyleIdx="0" presStyleCnt="5"/>
      <dgm:spPr/>
    </dgm:pt>
    <dgm:pt modelId="{D382821E-E047-46E9-8246-131DD55334AD}" type="pres">
      <dgm:prSet presAssocID="{CD4ACBB5-39DD-443D-9280-7044FECEDCFA}" presName="root2" presStyleCnt="0"/>
      <dgm:spPr/>
    </dgm:pt>
    <dgm:pt modelId="{D5307775-CE87-448A-89CA-F95DAC467B7B}" type="pres">
      <dgm:prSet presAssocID="{CD4ACBB5-39DD-443D-9280-7044FECEDCFA}" presName="LevelTwoTextNode" presStyleLbl="node2" presStyleIdx="0" presStyleCnt="5">
        <dgm:presLayoutVars>
          <dgm:chPref val="3"/>
        </dgm:presLayoutVars>
      </dgm:prSet>
      <dgm:spPr>
        <a:prstGeom prst="roundRect">
          <a:avLst/>
        </a:prstGeom>
      </dgm:spPr>
    </dgm:pt>
    <dgm:pt modelId="{84FD4D14-19D7-4CEA-A835-069107E45808}" type="pres">
      <dgm:prSet presAssocID="{CD4ACBB5-39DD-443D-9280-7044FECEDCFA}" presName="level3hierChild" presStyleCnt="0"/>
      <dgm:spPr/>
    </dgm:pt>
    <dgm:pt modelId="{101459A5-C937-4498-97B0-A17530F5B3D5}" type="pres">
      <dgm:prSet presAssocID="{961E645A-7F33-4804-9961-A604CCDE7DA7}" presName="conn2-1" presStyleLbl="parChTrans1D3" presStyleIdx="0" presStyleCnt="6"/>
      <dgm:spPr/>
    </dgm:pt>
    <dgm:pt modelId="{27037969-6D6B-4B9E-B14B-19110B8D5E5E}" type="pres">
      <dgm:prSet presAssocID="{961E645A-7F33-4804-9961-A604CCDE7DA7}" presName="connTx" presStyleLbl="parChTrans1D3" presStyleIdx="0" presStyleCnt="6"/>
      <dgm:spPr/>
    </dgm:pt>
    <dgm:pt modelId="{60A1F3CE-DBE5-48FE-9C5E-E71895A4BDE5}" type="pres">
      <dgm:prSet presAssocID="{94B2FE10-6B33-4D35-93B8-02D3BA49451F}" presName="root2" presStyleCnt="0"/>
      <dgm:spPr/>
    </dgm:pt>
    <dgm:pt modelId="{99648BC7-287D-464E-ACE6-29F243B32ED8}" type="pres">
      <dgm:prSet presAssocID="{94B2FE10-6B33-4D35-93B8-02D3BA49451F}" presName="LevelTwoTextNode" presStyleLbl="node3" presStyleIdx="0" presStyleCnt="6" custScaleX="93318">
        <dgm:presLayoutVars>
          <dgm:chPref val="3"/>
        </dgm:presLayoutVars>
      </dgm:prSet>
      <dgm:spPr>
        <a:prstGeom prst="roundRect">
          <a:avLst/>
        </a:prstGeom>
      </dgm:spPr>
    </dgm:pt>
    <dgm:pt modelId="{257CC3C0-6011-400D-AF0A-92AA0E198815}" type="pres">
      <dgm:prSet presAssocID="{94B2FE10-6B33-4D35-93B8-02D3BA49451F}" presName="level3hierChild" presStyleCnt="0"/>
      <dgm:spPr/>
    </dgm:pt>
    <dgm:pt modelId="{2C3879F0-70D3-4276-AAF3-4DF3F1630543}" type="pres">
      <dgm:prSet presAssocID="{4E79A4AD-59AF-407D-A6E1-8D0A5EA34206}" presName="conn2-1" presStyleLbl="parChTrans1D2" presStyleIdx="1" presStyleCnt="5"/>
      <dgm:spPr/>
    </dgm:pt>
    <dgm:pt modelId="{CF2AD010-5B72-4022-A925-20F1D9B3F929}" type="pres">
      <dgm:prSet presAssocID="{4E79A4AD-59AF-407D-A6E1-8D0A5EA34206}" presName="connTx" presStyleLbl="parChTrans1D2" presStyleIdx="1" presStyleCnt="5"/>
      <dgm:spPr/>
    </dgm:pt>
    <dgm:pt modelId="{78C11F68-3564-4469-BBF4-C19E9C228205}" type="pres">
      <dgm:prSet presAssocID="{98A91678-2E38-4304-AF02-844D557D9F99}" presName="root2" presStyleCnt="0"/>
      <dgm:spPr/>
    </dgm:pt>
    <dgm:pt modelId="{B1ABA2FB-5789-4B23-A6CE-3ECF4362FF3B}" type="pres">
      <dgm:prSet presAssocID="{98A91678-2E38-4304-AF02-844D557D9F99}" presName="LevelTwoTextNode" presStyleLbl="node2" presStyleIdx="1" presStyleCnt="5">
        <dgm:presLayoutVars>
          <dgm:chPref val="3"/>
        </dgm:presLayoutVars>
      </dgm:prSet>
      <dgm:spPr>
        <a:prstGeom prst="roundRect">
          <a:avLst/>
        </a:prstGeom>
      </dgm:spPr>
    </dgm:pt>
    <dgm:pt modelId="{33277008-D16A-43FC-AFC4-6186D336E5D0}" type="pres">
      <dgm:prSet presAssocID="{98A91678-2E38-4304-AF02-844D557D9F99}" presName="level3hierChild" presStyleCnt="0"/>
      <dgm:spPr/>
    </dgm:pt>
    <dgm:pt modelId="{005A394B-B9E3-4737-8100-03C5D1F1AA49}" type="pres">
      <dgm:prSet presAssocID="{43B9332D-27C0-45E5-AA71-E2C5CCB3B6E7}" presName="conn2-1" presStyleLbl="parChTrans1D3" presStyleIdx="1" presStyleCnt="6"/>
      <dgm:spPr/>
    </dgm:pt>
    <dgm:pt modelId="{4BF3FBE4-6E1C-4680-AB86-5D782A0571C8}" type="pres">
      <dgm:prSet presAssocID="{43B9332D-27C0-45E5-AA71-E2C5CCB3B6E7}" presName="connTx" presStyleLbl="parChTrans1D3" presStyleIdx="1" presStyleCnt="6"/>
      <dgm:spPr/>
    </dgm:pt>
    <dgm:pt modelId="{74977537-6C90-4A14-8BC2-617EE186949D}" type="pres">
      <dgm:prSet presAssocID="{9F9AF9B1-5741-4AFF-890E-830B45052FE7}" presName="root2" presStyleCnt="0"/>
      <dgm:spPr/>
    </dgm:pt>
    <dgm:pt modelId="{F81EFB60-1C69-4819-A232-7C17DD8BC945}" type="pres">
      <dgm:prSet presAssocID="{9F9AF9B1-5741-4AFF-890E-830B45052FE7}" presName="LevelTwoTextNode" presStyleLbl="node3" presStyleIdx="1" presStyleCnt="6" custScaleX="93318">
        <dgm:presLayoutVars>
          <dgm:chPref val="3"/>
        </dgm:presLayoutVars>
      </dgm:prSet>
      <dgm:spPr>
        <a:prstGeom prst="roundRect">
          <a:avLst/>
        </a:prstGeom>
      </dgm:spPr>
    </dgm:pt>
    <dgm:pt modelId="{1B64282A-AB9F-439E-B59A-A36456952D63}" type="pres">
      <dgm:prSet presAssocID="{9F9AF9B1-5741-4AFF-890E-830B45052FE7}" presName="level3hierChild" presStyleCnt="0"/>
      <dgm:spPr/>
    </dgm:pt>
    <dgm:pt modelId="{90B17E53-4BEE-41C9-A41B-5ACD8F5CAF3A}" type="pres">
      <dgm:prSet presAssocID="{BE4F4BBD-6772-4369-BCC3-7C2104D55FC1}" presName="conn2-1" presStyleLbl="parChTrans1D2" presStyleIdx="2" presStyleCnt="5"/>
      <dgm:spPr/>
    </dgm:pt>
    <dgm:pt modelId="{15792E24-EBAF-4817-AE19-4A42806A42B2}" type="pres">
      <dgm:prSet presAssocID="{BE4F4BBD-6772-4369-BCC3-7C2104D55FC1}" presName="connTx" presStyleLbl="parChTrans1D2" presStyleIdx="2" presStyleCnt="5"/>
      <dgm:spPr/>
    </dgm:pt>
    <dgm:pt modelId="{DEF311FC-DE65-41EB-9CB3-63A27666BAF9}" type="pres">
      <dgm:prSet presAssocID="{395D2706-C1DE-4F79-B400-05770CC94576}" presName="root2" presStyleCnt="0"/>
      <dgm:spPr/>
    </dgm:pt>
    <dgm:pt modelId="{291E8115-872F-42B2-8263-8692883F5F2D}" type="pres">
      <dgm:prSet presAssocID="{395D2706-C1DE-4F79-B400-05770CC94576}" presName="LevelTwoTextNode" presStyleLbl="node2" presStyleIdx="2" presStyleCnt="5">
        <dgm:presLayoutVars>
          <dgm:chPref val="3"/>
        </dgm:presLayoutVars>
      </dgm:prSet>
      <dgm:spPr>
        <a:prstGeom prst="roundRect">
          <a:avLst/>
        </a:prstGeom>
      </dgm:spPr>
    </dgm:pt>
    <dgm:pt modelId="{175AD715-49C1-4ECF-8502-A7B4932A4A20}" type="pres">
      <dgm:prSet presAssocID="{395D2706-C1DE-4F79-B400-05770CC94576}" presName="level3hierChild" presStyleCnt="0"/>
      <dgm:spPr/>
    </dgm:pt>
    <dgm:pt modelId="{D48EC99E-F3F5-4533-B9A7-81E94115C62B}" type="pres">
      <dgm:prSet presAssocID="{00A1CD9A-6B6A-4703-ABE8-5D7C503FAE99}" presName="conn2-1" presStyleLbl="parChTrans1D3" presStyleIdx="2" presStyleCnt="6"/>
      <dgm:spPr/>
    </dgm:pt>
    <dgm:pt modelId="{8056E8E4-BF3B-434C-8263-D2A353A6B1BB}" type="pres">
      <dgm:prSet presAssocID="{00A1CD9A-6B6A-4703-ABE8-5D7C503FAE99}" presName="connTx" presStyleLbl="parChTrans1D3" presStyleIdx="2" presStyleCnt="6"/>
      <dgm:spPr/>
    </dgm:pt>
    <dgm:pt modelId="{C91C8C71-99A7-440B-86F6-86985687DF32}" type="pres">
      <dgm:prSet presAssocID="{59526641-4D1E-4350-A478-E3FE43BFD2E4}" presName="root2" presStyleCnt="0"/>
      <dgm:spPr/>
    </dgm:pt>
    <dgm:pt modelId="{B9A2026B-4D11-4E5F-B8D1-086A00424D4E}" type="pres">
      <dgm:prSet presAssocID="{59526641-4D1E-4350-A478-E3FE43BFD2E4}" presName="LevelTwoTextNode" presStyleLbl="node3" presStyleIdx="2" presStyleCnt="6" custScaleX="93318">
        <dgm:presLayoutVars>
          <dgm:chPref val="3"/>
        </dgm:presLayoutVars>
      </dgm:prSet>
      <dgm:spPr>
        <a:prstGeom prst="roundRect">
          <a:avLst/>
        </a:prstGeom>
      </dgm:spPr>
    </dgm:pt>
    <dgm:pt modelId="{00FCD048-5EE9-4555-BD88-33ED0E3D5B2F}" type="pres">
      <dgm:prSet presAssocID="{59526641-4D1E-4350-A478-E3FE43BFD2E4}" presName="level3hierChild" presStyleCnt="0"/>
      <dgm:spPr/>
    </dgm:pt>
    <dgm:pt modelId="{D15C5B76-EC4A-433B-AB32-441523E769F2}" type="pres">
      <dgm:prSet presAssocID="{5AA63632-6BD4-46DE-9B1F-62F40110593B}" presName="conn2-1" presStyleLbl="parChTrans1D3" presStyleIdx="3" presStyleCnt="6"/>
      <dgm:spPr/>
    </dgm:pt>
    <dgm:pt modelId="{6FB27328-A2B7-4848-BC17-B22D78081679}" type="pres">
      <dgm:prSet presAssocID="{5AA63632-6BD4-46DE-9B1F-62F40110593B}" presName="connTx" presStyleLbl="parChTrans1D3" presStyleIdx="3" presStyleCnt="6"/>
      <dgm:spPr/>
    </dgm:pt>
    <dgm:pt modelId="{9C8256D6-D8B7-43E0-A1F8-44BDE48EFC48}" type="pres">
      <dgm:prSet presAssocID="{04F84A18-4129-4F15-8AA4-819D8569AE02}" presName="root2" presStyleCnt="0"/>
      <dgm:spPr/>
    </dgm:pt>
    <dgm:pt modelId="{4478B72D-8C8A-4D62-B825-30627475CD0E}" type="pres">
      <dgm:prSet presAssocID="{04F84A18-4129-4F15-8AA4-819D8569AE02}" presName="LevelTwoTextNode" presStyleLbl="node3" presStyleIdx="3" presStyleCnt="6" custScaleX="93318">
        <dgm:presLayoutVars>
          <dgm:chPref val="3"/>
        </dgm:presLayoutVars>
      </dgm:prSet>
      <dgm:spPr>
        <a:prstGeom prst="roundRect">
          <a:avLst/>
        </a:prstGeom>
      </dgm:spPr>
    </dgm:pt>
    <dgm:pt modelId="{67FB3D1C-9A81-43C4-8536-D8234A279F2B}" type="pres">
      <dgm:prSet presAssocID="{04F84A18-4129-4F15-8AA4-819D8569AE02}" presName="level3hierChild" presStyleCnt="0"/>
      <dgm:spPr/>
    </dgm:pt>
    <dgm:pt modelId="{537F23A8-F5F7-43CF-A2D9-454A510F78E6}" type="pres">
      <dgm:prSet presAssocID="{10DC6E0B-D6BD-4CF7-96F2-EF1CC5AF7064}" presName="conn2-1" presStyleLbl="parChTrans1D2" presStyleIdx="3" presStyleCnt="5"/>
      <dgm:spPr/>
    </dgm:pt>
    <dgm:pt modelId="{BA9C9292-B232-4651-AA00-BBCFCEA06EE3}" type="pres">
      <dgm:prSet presAssocID="{10DC6E0B-D6BD-4CF7-96F2-EF1CC5AF7064}" presName="connTx" presStyleLbl="parChTrans1D2" presStyleIdx="3" presStyleCnt="5"/>
      <dgm:spPr/>
    </dgm:pt>
    <dgm:pt modelId="{90AE55A6-A7C3-43C9-853B-E2733C965399}" type="pres">
      <dgm:prSet presAssocID="{3C1DCB6C-E974-4562-9696-D53FF65E474F}" presName="root2" presStyleCnt="0"/>
      <dgm:spPr/>
    </dgm:pt>
    <dgm:pt modelId="{36BF433F-E9B1-4E75-8E5E-93309EE3DD77}" type="pres">
      <dgm:prSet presAssocID="{3C1DCB6C-E974-4562-9696-D53FF65E474F}" presName="LevelTwoTextNode" presStyleLbl="node2" presStyleIdx="3" presStyleCnt="5">
        <dgm:presLayoutVars>
          <dgm:chPref val="3"/>
        </dgm:presLayoutVars>
      </dgm:prSet>
      <dgm:spPr>
        <a:prstGeom prst="roundRect">
          <a:avLst/>
        </a:prstGeom>
      </dgm:spPr>
    </dgm:pt>
    <dgm:pt modelId="{ADC45BFA-DCF8-4BFA-A0B8-15A641D490F5}" type="pres">
      <dgm:prSet presAssocID="{3C1DCB6C-E974-4562-9696-D53FF65E474F}" presName="level3hierChild" presStyleCnt="0"/>
      <dgm:spPr/>
    </dgm:pt>
    <dgm:pt modelId="{96217386-74C2-4ED3-8A8B-15E7EBF06B5A}" type="pres">
      <dgm:prSet presAssocID="{5F6E52E0-918A-4D51-B257-35A23F5E18FC}" presName="conn2-1" presStyleLbl="parChTrans1D3" presStyleIdx="4" presStyleCnt="6"/>
      <dgm:spPr/>
    </dgm:pt>
    <dgm:pt modelId="{4282B239-0C29-4504-887B-1E321292C4B4}" type="pres">
      <dgm:prSet presAssocID="{5F6E52E0-918A-4D51-B257-35A23F5E18FC}" presName="connTx" presStyleLbl="parChTrans1D3" presStyleIdx="4" presStyleCnt="6"/>
      <dgm:spPr/>
    </dgm:pt>
    <dgm:pt modelId="{C02012D4-0B9D-439E-98C8-DD46493AE122}" type="pres">
      <dgm:prSet presAssocID="{1111C5C0-A8F5-4C69-A7B5-D6F7F22A2E98}" presName="root2" presStyleCnt="0"/>
      <dgm:spPr/>
    </dgm:pt>
    <dgm:pt modelId="{EF877ABA-55C9-490F-AAD9-6804147AFE64}" type="pres">
      <dgm:prSet presAssocID="{1111C5C0-A8F5-4C69-A7B5-D6F7F22A2E98}" presName="LevelTwoTextNode" presStyleLbl="node3" presStyleIdx="4" presStyleCnt="6" custScaleX="93318">
        <dgm:presLayoutVars>
          <dgm:chPref val="3"/>
        </dgm:presLayoutVars>
      </dgm:prSet>
      <dgm:spPr>
        <a:prstGeom prst="roundRect">
          <a:avLst/>
        </a:prstGeom>
      </dgm:spPr>
    </dgm:pt>
    <dgm:pt modelId="{1474E3E4-86A8-4488-B185-A8ABFEEAA143}" type="pres">
      <dgm:prSet presAssocID="{1111C5C0-A8F5-4C69-A7B5-D6F7F22A2E98}" presName="level3hierChild" presStyleCnt="0"/>
      <dgm:spPr/>
    </dgm:pt>
    <dgm:pt modelId="{B0175FC2-4FE8-4071-8322-AF95BC5B3860}" type="pres">
      <dgm:prSet presAssocID="{F13BB883-AA1A-40D0-A829-36F4E5E481AE}" presName="conn2-1" presStyleLbl="parChTrans1D2" presStyleIdx="4" presStyleCnt="5"/>
      <dgm:spPr/>
    </dgm:pt>
    <dgm:pt modelId="{37B6733F-5FF6-4C69-A800-F450523C7982}" type="pres">
      <dgm:prSet presAssocID="{F13BB883-AA1A-40D0-A829-36F4E5E481AE}" presName="connTx" presStyleLbl="parChTrans1D2" presStyleIdx="4" presStyleCnt="5"/>
      <dgm:spPr/>
    </dgm:pt>
    <dgm:pt modelId="{C553F199-627D-4853-BC8C-57381A6C770C}" type="pres">
      <dgm:prSet presAssocID="{A5A8243C-D1AE-49AC-80A3-EDEF085AF98B}" presName="root2" presStyleCnt="0"/>
      <dgm:spPr/>
    </dgm:pt>
    <dgm:pt modelId="{7790B72C-69D7-4BEF-B7DC-D92081579180}" type="pres">
      <dgm:prSet presAssocID="{A5A8243C-D1AE-49AC-80A3-EDEF085AF98B}" presName="LevelTwoTextNode" presStyleLbl="node2" presStyleIdx="4" presStyleCnt="5">
        <dgm:presLayoutVars>
          <dgm:chPref val="3"/>
        </dgm:presLayoutVars>
      </dgm:prSet>
      <dgm:spPr>
        <a:prstGeom prst="roundRect">
          <a:avLst/>
        </a:prstGeom>
      </dgm:spPr>
    </dgm:pt>
    <dgm:pt modelId="{6C191BC9-1101-42A6-B275-9B78E25E9350}" type="pres">
      <dgm:prSet presAssocID="{A5A8243C-D1AE-49AC-80A3-EDEF085AF98B}" presName="level3hierChild" presStyleCnt="0"/>
      <dgm:spPr/>
    </dgm:pt>
    <dgm:pt modelId="{0A7A128F-B2B2-4361-8EC0-5AE590AC470E}" type="pres">
      <dgm:prSet presAssocID="{00E0CE88-70E5-41BB-9B55-E56A4AFFE49D}" presName="conn2-1" presStyleLbl="parChTrans1D3" presStyleIdx="5" presStyleCnt="6"/>
      <dgm:spPr/>
    </dgm:pt>
    <dgm:pt modelId="{25B3A01F-C4D9-4419-96AA-46950DBA19F4}" type="pres">
      <dgm:prSet presAssocID="{00E0CE88-70E5-41BB-9B55-E56A4AFFE49D}" presName="connTx" presStyleLbl="parChTrans1D3" presStyleIdx="5" presStyleCnt="6"/>
      <dgm:spPr/>
    </dgm:pt>
    <dgm:pt modelId="{4C49AADA-8698-493E-A353-A440B4BDBE43}" type="pres">
      <dgm:prSet presAssocID="{78E220E3-AE48-4C8F-AB9A-3DD93E70E23D}" presName="root2" presStyleCnt="0"/>
      <dgm:spPr/>
    </dgm:pt>
    <dgm:pt modelId="{665E1566-DC40-4CE7-ACE0-627054D1886D}" type="pres">
      <dgm:prSet presAssocID="{78E220E3-AE48-4C8F-AB9A-3DD93E70E23D}" presName="LevelTwoTextNode" presStyleLbl="node3" presStyleIdx="5" presStyleCnt="6" custScaleX="93318">
        <dgm:presLayoutVars>
          <dgm:chPref val="3"/>
        </dgm:presLayoutVars>
      </dgm:prSet>
      <dgm:spPr>
        <a:prstGeom prst="roundRect">
          <a:avLst/>
        </a:prstGeom>
      </dgm:spPr>
    </dgm:pt>
    <dgm:pt modelId="{681F3DFA-EB06-4D22-BD55-C368B8737E61}" type="pres">
      <dgm:prSet presAssocID="{78E220E3-AE48-4C8F-AB9A-3DD93E70E23D}" presName="level3hierChild" presStyleCnt="0"/>
      <dgm:spPr/>
    </dgm:pt>
  </dgm:ptLst>
  <dgm:cxnLst>
    <dgm:cxn modelId="{FECA0505-5785-4397-94B2-AA9148722E3D}" type="presOf" srcId="{903B1971-DBAA-4686-BF75-1715387083A7}" destId="{694162C4-BC0E-4807-B32D-E29F4652C1AB}" srcOrd="0" destOrd="0" presId="urn:microsoft.com/office/officeart/2008/layout/HorizontalMultiLevelHierarchy"/>
    <dgm:cxn modelId="{5AF8D50D-2259-4B94-B847-6A418F3753F0}" type="presOf" srcId="{4E79A4AD-59AF-407D-A6E1-8D0A5EA34206}" destId="{2C3879F0-70D3-4276-AAF3-4DF3F1630543}" srcOrd="0" destOrd="0" presId="urn:microsoft.com/office/officeart/2008/layout/HorizontalMultiLevelHierarchy"/>
    <dgm:cxn modelId="{27ECBB11-2050-424B-BA7F-4B3559C5D5D5}" type="presOf" srcId="{BE4F4BBD-6772-4369-BCC3-7C2104D55FC1}" destId="{15792E24-EBAF-4817-AE19-4A42806A42B2}" srcOrd="1" destOrd="0" presId="urn:microsoft.com/office/officeart/2008/layout/HorizontalMultiLevelHierarchy"/>
    <dgm:cxn modelId="{B7946012-7997-4573-8D93-5664E43ECC56}" type="presOf" srcId="{10DC6E0B-D6BD-4CF7-96F2-EF1CC5AF7064}" destId="{BA9C9292-B232-4651-AA00-BBCFCEA06EE3}" srcOrd="1" destOrd="0" presId="urn:microsoft.com/office/officeart/2008/layout/HorizontalMultiLevelHierarchy"/>
    <dgm:cxn modelId="{8537D814-FC59-4169-8A55-03B41C6F89AE}" type="presOf" srcId="{00A1CD9A-6B6A-4703-ABE8-5D7C503FAE99}" destId="{D48EC99E-F3F5-4533-B9A7-81E94115C62B}" srcOrd="0" destOrd="0" presId="urn:microsoft.com/office/officeart/2008/layout/HorizontalMultiLevelHierarchy"/>
    <dgm:cxn modelId="{B02E8F15-5ACA-4E1E-944C-35714ADED3BD}" srcId="{292B6A4C-A9D1-48F8-B6B5-02C58B4995F0}" destId="{A5A8243C-D1AE-49AC-80A3-EDEF085AF98B}" srcOrd="4" destOrd="0" parTransId="{F13BB883-AA1A-40D0-A829-36F4E5E481AE}" sibTransId="{864AD62E-F10B-41AD-B293-3B197E1FA2E3}"/>
    <dgm:cxn modelId="{5EE19F16-6685-4269-B101-579C4FC66CA8}" type="presOf" srcId="{00E0CE88-70E5-41BB-9B55-E56A4AFFE49D}" destId="{25B3A01F-C4D9-4419-96AA-46950DBA19F4}" srcOrd="1" destOrd="0" presId="urn:microsoft.com/office/officeart/2008/layout/HorizontalMultiLevelHierarchy"/>
    <dgm:cxn modelId="{C56A6117-F299-40C1-B8F7-DA64DB82FE91}" type="presOf" srcId="{BE4F4BBD-6772-4369-BCC3-7C2104D55FC1}" destId="{90B17E53-4BEE-41C9-A41B-5ACD8F5CAF3A}" srcOrd="0" destOrd="0" presId="urn:microsoft.com/office/officeart/2008/layout/HorizontalMultiLevelHierarchy"/>
    <dgm:cxn modelId="{83F49D1F-786E-4B5C-9739-D2B90C7A48F6}" type="presOf" srcId="{5AA63632-6BD4-46DE-9B1F-62F40110593B}" destId="{6FB27328-A2B7-4848-BC17-B22D78081679}" srcOrd="1" destOrd="0" presId="urn:microsoft.com/office/officeart/2008/layout/HorizontalMultiLevelHierarchy"/>
    <dgm:cxn modelId="{32937E25-6F89-434F-AAA5-6D98B2B65FA5}" type="presOf" srcId="{43B9332D-27C0-45E5-AA71-E2C5CCB3B6E7}" destId="{4BF3FBE4-6E1C-4680-AB86-5D782A0571C8}" srcOrd="1" destOrd="0" presId="urn:microsoft.com/office/officeart/2008/layout/HorizontalMultiLevelHierarchy"/>
    <dgm:cxn modelId="{469AC827-1D06-4EB4-BA3C-056AC028A55F}" type="presOf" srcId="{5F6E52E0-918A-4D51-B257-35A23F5E18FC}" destId="{96217386-74C2-4ED3-8A8B-15E7EBF06B5A}" srcOrd="0" destOrd="0" presId="urn:microsoft.com/office/officeart/2008/layout/HorizontalMultiLevelHierarchy"/>
    <dgm:cxn modelId="{1074832B-4AD1-4E5D-9230-C9E75AF878F7}" type="presOf" srcId="{98A91678-2E38-4304-AF02-844D557D9F99}" destId="{B1ABA2FB-5789-4B23-A6CE-3ECF4362FF3B}" srcOrd="0" destOrd="0" presId="urn:microsoft.com/office/officeart/2008/layout/HorizontalMultiLevelHierarchy"/>
    <dgm:cxn modelId="{41FD852C-96A6-4389-AD50-8AF3FEDFDA1A}" type="presOf" srcId="{5F6E52E0-918A-4D51-B257-35A23F5E18FC}" destId="{4282B239-0C29-4504-887B-1E321292C4B4}" srcOrd="1" destOrd="0" presId="urn:microsoft.com/office/officeart/2008/layout/HorizontalMultiLevelHierarchy"/>
    <dgm:cxn modelId="{7D229136-D6CC-452D-ACBC-D3034759795D}" srcId="{395D2706-C1DE-4F79-B400-05770CC94576}" destId="{59526641-4D1E-4350-A478-E3FE43BFD2E4}" srcOrd="0" destOrd="0" parTransId="{00A1CD9A-6B6A-4703-ABE8-5D7C503FAE99}" sibTransId="{4CB3DC4A-BF1E-4A18-B0D6-8836747E78A6}"/>
    <dgm:cxn modelId="{B86ABD3D-C408-4798-8816-6A5C30780B4B}" type="presOf" srcId="{961E645A-7F33-4804-9961-A604CCDE7DA7}" destId="{27037969-6D6B-4B9E-B14B-19110B8D5E5E}" srcOrd="1" destOrd="0" presId="urn:microsoft.com/office/officeart/2008/layout/HorizontalMultiLevelHierarchy"/>
    <dgm:cxn modelId="{228B223E-ADEF-4182-ACFF-969DFE9203DB}" type="presOf" srcId="{C60A383B-E2ED-4D7C-9808-63FC7A1B75DA}" destId="{71B8F11E-CDF2-4275-8448-B14EBE3CAF08}" srcOrd="0" destOrd="0" presId="urn:microsoft.com/office/officeart/2008/layout/HorizontalMultiLevelHierarchy"/>
    <dgm:cxn modelId="{36E23666-58BB-45C5-A51E-B2AF50361048}" type="presOf" srcId="{9F9AF9B1-5741-4AFF-890E-830B45052FE7}" destId="{F81EFB60-1C69-4819-A232-7C17DD8BC945}" srcOrd="0" destOrd="0" presId="urn:microsoft.com/office/officeart/2008/layout/HorizontalMultiLevelHierarchy"/>
    <dgm:cxn modelId="{DE155A46-0F71-40B8-A938-A5037E0F71B2}" type="presOf" srcId="{1111C5C0-A8F5-4C69-A7B5-D6F7F22A2E98}" destId="{EF877ABA-55C9-490F-AAD9-6804147AFE64}" srcOrd="0" destOrd="0" presId="urn:microsoft.com/office/officeart/2008/layout/HorizontalMultiLevelHierarchy"/>
    <dgm:cxn modelId="{7C2FD468-2831-45B9-8896-99646FCBC871}" type="presOf" srcId="{A5A8243C-D1AE-49AC-80A3-EDEF085AF98B}" destId="{7790B72C-69D7-4BEF-B7DC-D92081579180}" srcOrd="0" destOrd="0" presId="urn:microsoft.com/office/officeart/2008/layout/HorizontalMultiLevelHierarchy"/>
    <dgm:cxn modelId="{7171A16A-8D66-444A-ADBC-259D67F98635}" srcId="{292B6A4C-A9D1-48F8-B6B5-02C58B4995F0}" destId="{3C1DCB6C-E974-4562-9696-D53FF65E474F}" srcOrd="3" destOrd="0" parTransId="{10DC6E0B-D6BD-4CF7-96F2-EF1CC5AF7064}" sibTransId="{9643D495-830D-4832-9E99-6C56F6B2A2B8}"/>
    <dgm:cxn modelId="{4B29D76A-6620-4B8C-A813-07EA1008FB5E}" srcId="{292B6A4C-A9D1-48F8-B6B5-02C58B4995F0}" destId="{395D2706-C1DE-4F79-B400-05770CC94576}" srcOrd="2" destOrd="0" parTransId="{BE4F4BBD-6772-4369-BCC3-7C2104D55FC1}" sibTransId="{D5928416-285D-4C12-AE92-C13AD28E9B2F}"/>
    <dgm:cxn modelId="{8A315F6B-1630-4404-B4E2-CF3CB8CE08D3}" type="presOf" srcId="{F13BB883-AA1A-40D0-A829-36F4E5E481AE}" destId="{B0175FC2-4FE8-4071-8322-AF95BC5B3860}" srcOrd="0" destOrd="0" presId="urn:microsoft.com/office/officeart/2008/layout/HorizontalMultiLevelHierarchy"/>
    <dgm:cxn modelId="{AA01076E-77E1-412F-A2C6-536ECE8A6F5F}" type="presOf" srcId="{CD4ACBB5-39DD-443D-9280-7044FECEDCFA}" destId="{D5307775-CE87-448A-89CA-F95DAC467B7B}" srcOrd="0" destOrd="0" presId="urn:microsoft.com/office/officeart/2008/layout/HorizontalMultiLevelHierarchy"/>
    <dgm:cxn modelId="{1DE3A852-37ED-480D-BD80-C2B6CB3A9B30}" srcId="{292B6A4C-A9D1-48F8-B6B5-02C58B4995F0}" destId="{98A91678-2E38-4304-AF02-844D557D9F99}" srcOrd="1" destOrd="0" parTransId="{4E79A4AD-59AF-407D-A6E1-8D0A5EA34206}" sibTransId="{9FB452E3-987F-416A-8E04-BD839CE8C928}"/>
    <dgm:cxn modelId="{5065A054-8641-4118-B816-D3F7531049DF}" srcId="{3C1DCB6C-E974-4562-9696-D53FF65E474F}" destId="{1111C5C0-A8F5-4C69-A7B5-D6F7F22A2E98}" srcOrd="0" destOrd="0" parTransId="{5F6E52E0-918A-4D51-B257-35A23F5E18FC}" sibTransId="{D5FF6E1F-BEAE-4FFA-9370-077AE2567B03}"/>
    <dgm:cxn modelId="{82CEF978-C5D1-483C-955C-287FCEF72D1D}" type="presOf" srcId="{4E79A4AD-59AF-407D-A6E1-8D0A5EA34206}" destId="{CF2AD010-5B72-4022-A925-20F1D9B3F929}" srcOrd="1" destOrd="0" presId="urn:microsoft.com/office/officeart/2008/layout/HorizontalMultiLevelHierarchy"/>
    <dgm:cxn modelId="{372B137B-E2B1-4F44-ACB7-DAB739659B38}" type="presOf" srcId="{94B2FE10-6B33-4D35-93B8-02D3BA49451F}" destId="{99648BC7-287D-464E-ACE6-29F243B32ED8}" srcOrd="0" destOrd="0" presId="urn:microsoft.com/office/officeart/2008/layout/HorizontalMultiLevelHierarchy"/>
    <dgm:cxn modelId="{CF6F278C-7D89-40E6-A6BD-97DC9DE3F577}" srcId="{CD4ACBB5-39DD-443D-9280-7044FECEDCFA}" destId="{94B2FE10-6B33-4D35-93B8-02D3BA49451F}" srcOrd="0" destOrd="0" parTransId="{961E645A-7F33-4804-9961-A604CCDE7DA7}" sibTransId="{6C9F0FD0-D6A8-4307-A09E-C48D14BDDCF9}"/>
    <dgm:cxn modelId="{30C8C88F-788D-4FC9-BAEB-5D2C85C32644}" type="presOf" srcId="{961E645A-7F33-4804-9961-A604CCDE7DA7}" destId="{101459A5-C937-4498-97B0-A17530F5B3D5}" srcOrd="0" destOrd="0" presId="urn:microsoft.com/office/officeart/2008/layout/HorizontalMultiLevelHierarchy"/>
    <dgm:cxn modelId="{1B399794-3387-4417-9CC1-62BF95F0F206}" srcId="{395D2706-C1DE-4F79-B400-05770CC94576}" destId="{04F84A18-4129-4F15-8AA4-819D8569AE02}" srcOrd="1" destOrd="0" parTransId="{5AA63632-6BD4-46DE-9B1F-62F40110593B}" sibTransId="{53F94B41-97D5-40E9-83AC-2CEB48E17683}"/>
    <dgm:cxn modelId="{6B06CC94-2C61-48EA-B53B-7D9976519232}" type="presOf" srcId="{F13BB883-AA1A-40D0-A829-36F4E5E481AE}" destId="{37B6733F-5FF6-4C69-A800-F450523C7982}" srcOrd="1" destOrd="0" presId="urn:microsoft.com/office/officeart/2008/layout/HorizontalMultiLevelHierarchy"/>
    <dgm:cxn modelId="{D303C7A2-BA0A-40B4-83A9-F528ECE33477}" type="presOf" srcId="{59526641-4D1E-4350-A478-E3FE43BFD2E4}" destId="{B9A2026B-4D11-4E5F-B8D1-086A00424D4E}" srcOrd="0" destOrd="0" presId="urn:microsoft.com/office/officeart/2008/layout/HorizontalMultiLevelHierarchy"/>
    <dgm:cxn modelId="{AEE830A4-FCF5-4202-89A5-98B8C173C045}" srcId="{98A91678-2E38-4304-AF02-844D557D9F99}" destId="{9F9AF9B1-5741-4AFF-890E-830B45052FE7}" srcOrd="0" destOrd="0" parTransId="{43B9332D-27C0-45E5-AA71-E2C5CCB3B6E7}" sibTransId="{3CD7B4AF-0E73-4AD3-94A2-BE0CA03E3C22}"/>
    <dgm:cxn modelId="{90078CA7-ED9C-4992-A5C0-76467B3ED5B3}" type="presOf" srcId="{43B9332D-27C0-45E5-AA71-E2C5CCB3B6E7}" destId="{005A394B-B9E3-4737-8100-03C5D1F1AA49}" srcOrd="0" destOrd="0" presId="urn:microsoft.com/office/officeart/2008/layout/HorizontalMultiLevelHierarchy"/>
    <dgm:cxn modelId="{59F8FAA9-CA61-4278-BBBC-A959241CC641}" srcId="{292B6A4C-A9D1-48F8-B6B5-02C58B4995F0}" destId="{CD4ACBB5-39DD-443D-9280-7044FECEDCFA}" srcOrd="0" destOrd="0" parTransId="{C60A383B-E2ED-4D7C-9808-63FC7A1B75DA}" sibTransId="{A6DCCBE8-AF47-4C28-AAD4-CB250A2992DA}"/>
    <dgm:cxn modelId="{7075C5AD-A509-4AD7-B529-D6EBAC8AA8A7}" type="presOf" srcId="{292B6A4C-A9D1-48F8-B6B5-02C58B4995F0}" destId="{C866A2BA-FAAE-4DF1-BF30-EAF8EE25639D}" srcOrd="0" destOrd="0" presId="urn:microsoft.com/office/officeart/2008/layout/HorizontalMultiLevelHierarchy"/>
    <dgm:cxn modelId="{B467F2C6-8F81-4996-8DAA-CFC67F802ED0}" type="presOf" srcId="{78E220E3-AE48-4C8F-AB9A-3DD93E70E23D}" destId="{665E1566-DC40-4CE7-ACE0-627054D1886D}" srcOrd="0" destOrd="0" presId="urn:microsoft.com/office/officeart/2008/layout/HorizontalMultiLevelHierarchy"/>
    <dgm:cxn modelId="{9DDD46D4-6767-437B-8ADC-4A0ACB49C9B7}" srcId="{903B1971-DBAA-4686-BF75-1715387083A7}" destId="{292B6A4C-A9D1-48F8-B6B5-02C58B4995F0}" srcOrd="0" destOrd="0" parTransId="{84789F70-3AD8-4B44-A26A-25EE89923DFA}" sibTransId="{44D4A314-1027-4425-9EDE-ABD337C2AB09}"/>
    <dgm:cxn modelId="{46C170D5-CC29-4498-8C8D-1AF98423F52B}" srcId="{A5A8243C-D1AE-49AC-80A3-EDEF085AF98B}" destId="{78E220E3-AE48-4C8F-AB9A-3DD93E70E23D}" srcOrd="0" destOrd="0" parTransId="{00E0CE88-70E5-41BB-9B55-E56A4AFFE49D}" sibTransId="{33DA3C6A-EC9A-4BE1-ADBE-70F7F8B1516A}"/>
    <dgm:cxn modelId="{8050BEDB-2138-48E9-900E-2436DFEB173A}" type="presOf" srcId="{04F84A18-4129-4F15-8AA4-819D8569AE02}" destId="{4478B72D-8C8A-4D62-B825-30627475CD0E}" srcOrd="0" destOrd="0" presId="urn:microsoft.com/office/officeart/2008/layout/HorizontalMultiLevelHierarchy"/>
    <dgm:cxn modelId="{FCF090DD-7CDF-4C0E-AE50-22115E96A007}" type="presOf" srcId="{C60A383B-E2ED-4D7C-9808-63FC7A1B75DA}" destId="{15507921-FFF4-44DA-8ADB-6FD669717A7D}" srcOrd="1" destOrd="0" presId="urn:microsoft.com/office/officeart/2008/layout/HorizontalMultiLevelHierarchy"/>
    <dgm:cxn modelId="{FD5425DF-363C-4382-A15B-FD96C684EE51}" type="presOf" srcId="{00E0CE88-70E5-41BB-9B55-E56A4AFFE49D}" destId="{0A7A128F-B2B2-4361-8EC0-5AE590AC470E}" srcOrd="0" destOrd="0" presId="urn:microsoft.com/office/officeart/2008/layout/HorizontalMultiLevelHierarchy"/>
    <dgm:cxn modelId="{31E317F1-D55C-49B0-8C60-EEEE38A8CF7B}" type="presOf" srcId="{5AA63632-6BD4-46DE-9B1F-62F40110593B}" destId="{D15C5B76-EC4A-433B-AB32-441523E769F2}" srcOrd="0" destOrd="0" presId="urn:microsoft.com/office/officeart/2008/layout/HorizontalMultiLevelHierarchy"/>
    <dgm:cxn modelId="{88F836F3-59FD-40AC-B309-6E504A9079CD}" type="presOf" srcId="{00A1CD9A-6B6A-4703-ABE8-5D7C503FAE99}" destId="{8056E8E4-BF3B-434C-8263-D2A353A6B1BB}" srcOrd="1" destOrd="0" presId="urn:microsoft.com/office/officeart/2008/layout/HorizontalMultiLevelHierarchy"/>
    <dgm:cxn modelId="{D99EABF4-76FC-4EAF-A44D-C804E7EFB4E2}" type="presOf" srcId="{10DC6E0B-D6BD-4CF7-96F2-EF1CC5AF7064}" destId="{537F23A8-F5F7-43CF-A2D9-454A510F78E6}" srcOrd="0" destOrd="0" presId="urn:microsoft.com/office/officeart/2008/layout/HorizontalMultiLevelHierarchy"/>
    <dgm:cxn modelId="{99B8D5F5-BA91-4016-A6B9-CC695DB3901E}" type="presOf" srcId="{395D2706-C1DE-4F79-B400-05770CC94576}" destId="{291E8115-872F-42B2-8263-8692883F5F2D}" srcOrd="0" destOrd="0" presId="urn:microsoft.com/office/officeart/2008/layout/HorizontalMultiLevelHierarchy"/>
    <dgm:cxn modelId="{C7ED84F7-8EE9-45E8-A1CA-24B66D56D53E}" type="presOf" srcId="{3C1DCB6C-E974-4562-9696-D53FF65E474F}" destId="{36BF433F-E9B1-4E75-8E5E-93309EE3DD77}" srcOrd="0" destOrd="0" presId="urn:microsoft.com/office/officeart/2008/layout/HorizontalMultiLevelHierarchy"/>
    <dgm:cxn modelId="{A602D773-6101-4B86-89E0-4ABE1A2CF7E0}" type="presParOf" srcId="{694162C4-BC0E-4807-B32D-E29F4652C1AB}" destId="{747C594E-C645-42DE-9244-1C47B5E163FD}" srcOrd="0" destOrd="0" presId="urn:microsoft.com/office/officeart/2008/layout/HorizontalMultiLevelHierarchy"/>
    <dgm:cxn modelId="{7AF83D99-E8AC-4A66-9FA8-86E7FB56AA0F}" type="presParOf" srcId="{747C594E-C645-42DE-9244-1C47B5E163FD}" destId="{C866A2BA-FAAE-4DF1-BF30-EAF8EE25639D}" srcOrd="0" destOrd="0" presId="urn:microsoft.com/office/officeart/2008/layout/HorizontalMultiLevelHierarchy"/>
    <dgm:cxn modelId="{368274B5-13FF-4043-BB10-A15FD21C7411}" type="presParOf" srcId="{747C594E-C645-42DE-9244-1C47B5E163FD}" destId="{DF8596AF-166E-4427-957E-F2A9BEDA3F25}" srcOrd="1" destOrd="0" presId="urn:microsoft.com/office/officeart/2008/layout/HorizontalMultiLevelHierarchy"/>
    <dgm:cxn modelId="{BA0DEE31-FEF8-4971-9D41-7E4F2BE6F4EB}" type="presParOf" srcId="{DF8596AF-166E-4427-957E-F2A9BEDA3F25}" destId="{71B8F11E-CDF2-4275-8448-B14EBE3CAF08}" srcOrd="0" destOrd="0" presId="urn:microsoft.com/office/officeart/2008/layout/HorizontalMultiLevelHierarchy"/>
    <dgm:cxn modelId="{9D09E785-5A79-4BE3-B48D-30CE2954C934}" type="presParOf" srcId="{71B8F11E-CDF2-4275-8448-B14EBE3CAF08}" destId="{15507921-FFF4-44DA-8ADB-6FD669717A7D}" srcOrd="0" destOrd="0" presId="urn:microsoft.com/office/officeart/2008/layout/HorizontalMultiLevelHierarchy"/>
    <dgm:cxn modelId="{A50CA6B5-43B4-4266-A5F4-FC32787FBF2E}" type="presParOf" srcId="{DF8596AF-166E-4427-957E-F2A9BEDA3F25}" destId="{D382821E-E047-46E9-8246-131DD55334AD}" srcOrd="1" destOrd="0" presId="urn:microsoft.com/office/officeart/2008/layout/HorizontalMultiLevelHierarchy"/>
    <dgm:cxn modelId="{FA6FD8B6-C68B-4831-BD7F-30114F6D1478}" type="presParOf" srcId="{D382821E-E047-46E9-8246-131DD55334AD}" destId="{D5307775-CE87-448A-89CA-F95DAC467B7B}" srcOrd="0" destOrd="0" presId="urn:microsoft.com/office/officeart/2008/layout/HorizontalMultiLevelHierarchy"/>
    <dgm:cxn modelId="{B9C082D6-336B-4DED-A170-65554D8DAA3E}" type="presParOf" srcId="{D382821E-E047-46E9-8246-131DD55334AD}" destId="{84FD4D14-19D7-4CEA-A835-069107E45808}" srcOrd="1" destOrd="0" presId="urn:microsoft.com/office/officeart/2008/layout/HorizontalMultiLevelHierarchy"/>
    <dgm:cxn modelId="{DC31E0FA-AA99-4CA0-8005-C993EFCB2193}" type="presParOf" srcId="{84FD4D14-19D7-4CEA-A835-069107E45808}" destId="{101459A5-C937-4498-97B0-A17530F5B3D5}" srcOrd="0" destOrd="0" presId="urn:microsoft.com/office/officeart/2008/layout/HorizontalMultiLevelHierarchy"/>
    <dgm:cxn modelId="{05DB1539-B878-463F-9C8C-478EA17E293F}" type="presParOf" srcId="{101459A5-C937-4498-97B0-A17530F5B3D5}" destId="{27037969-6D6B-4B9E-B14B-19110B8D5E5E}" srcOrd="0" destOrd="0" presId="urn:microsoft.com/office/officeart/2008/layout/HorizontalMultiLevelHierarchy"/>
    <dgm:cxn modelId="{CF0FEDF5-15B8-4297-BE31-AF6C0D58D33D}" type="presParOf" srcId="{84FD4D14-19D7-4CEA-A835-069107E45808}" destId="{60A1F3CE-DBE5-48FE-9C5E-E71895A4BDE5}" srcOrd="1" destOrd="0" presId="urn:microsoft.com/office/officeart/2008/layout/HorizontalMultiLevelHierarchy"/>
    <dgm:cxn modelId="{28BB8A10-FD6A-43F8-A9F0-82F306996F06}" type="presParOf" srcId="{60A1F3CE-DBE5-48FE-9C5E-E71895A4BDE5}" destId="{99648BC7-287D-464E-ACE6-29F243B32ED8}" srcOrd="0" destOrd="0" presId="urn:microsoft.com/office/officeart/2008/layout/HorizontalMultiLevelHierarchy"/>
    <dgm:cxn modelId="{E2847D98-76EA-4537-9D8B-33580ADB9BBF}" type="presParOf" srcId="{60A1F3CE-DBE5-48FE-9C5E-E71895A4BDE5}" destId="{257CC3C0-6011-400D-AF0A-92AA0E198815}" srcOrd="1" destOrd="0" presId="urn:microsoft.com/office/officeart/2008/layout/HorizontalMultiLevelHierarchy"/>
    <dgm:cxn modelId="{FE60BD8E-2700-4063-B8AB-1AF97D074946}" type="presParOf" srcId="{DF8596AF-166E-4427-957E-F2A9BEDA3F25}" destId="{2C3879F0-70D3-4276-AAF3-4DF3F1630543}" srcOrd="2" destOrd="0" presId="urn:microsoft.com/office/officeart/2008/layout/HorizontalMultiLevelHierarchy"/>
    <dgm:cxn modelId="{65E4A206-18B1-403A-952D-3B6FC8252050}" type="presParOf" srcId="{2C3879F0-70D3-4276-AAF3-4DF3F1630543}" destId="{CF2AD010-5B72-4022-A925-20F1D9B3F929}" srcOrd="0" destOrd="0" presId="urn:microsoft.com/office/officeart/2008/layout/HorizontalMultiLevelHierarchy"/>
    <dgm:cxn modelId="{2F71DDEC-722B-444E-B09C-D70FA9962B22}" type="presParOf" srcId="{DF8596AF-166E-4427-957E-F2A9BEDA3F25}" destId="{78C11F68-3564-4469-BBF4-C19E9C228205}" srcOrd="3" destOrd="0" presId="urn:microsoft.com/office/officeart/2008/layout/HorizontalMultiLevelHierarchy"/>
    <dgm:cxn modelId="{91846776-C32F-40FE-998D-E1814D829F56}" type="presParOf" srcId="{78C11F68-3564-4469-BBF4-C19E9C228205}" destId="{B1ABA2FB-5789-4B23-A6CE-3ECF4362FF3B}" srcOrd="0" destOrd="0" presId="urn:microsoft.com/office/officeart/2008/layout/HorizontalMultiLevelHierarchy"/>
    <dgm:cxn modelId="{3C643BEA-17EB-4E70-AAA6-45C96D1FA7FA}" type="presParOf" srcId="{78C11F68-3564-4469-BBF4-C19E9C228205}" destId="{33277008-D16A-43FC-AFC4-6186D336E5D0}" srcOrd="1" destOrd="0" presId="urn:microsoft.com/office/officeart/2008/layout/HorizontalMultiLevelHierarchy"/>
    <dgm:cxn modelId="{0122C6B8-D257-46CF-A1D1-ADD634042C40}" type="presParOf" srcId="{33277008-D16A-43FC-AFC4-6186D336E5D0}" destId="{005A394B-B9E3-4737-8100-03C5D1F1AA49}" srcOrd="0" destOrd="0" presId="urn:microsoft.com/office/officeart/2008/layout/HorizontalMultiLevelHierarchy"/>
    <dgm:cxn modelId="{1788AEBF-19C6-4228-81F0-BB3BD5D31142}" type="presParOf" srcId="{005A394B-B9E3-4737-8100-03C5D1F1AA49}" destId="{4BF3FBE4-6E1C-4680-AB86-5D782A0571C8}" srcOrd="0" destOrd="0" presId="urn:microsoft.com/office/officeart/2008/layout/HorizontalMultiLevelHierarchy"/>
    <dgm:cxn modelId="{CA761B76-D524-43BA-9C22-A57BE03332BB}" type="presParOf" srcId="{33277008-D16A-43FC-AFC4-6186D336E5D0}" destId="{74977537-6C90-4A14-8BC2-617EE186949D}" srcOrd="1" destOrd="0" presId="urn:microsoft.com/office/officeart/2008/layout/HorizontalMultiLevelHierarchy"/>
    <dgm:cxn modelId="{E5694080-D538-451B-8400-9032BC277DD9}" type="presParOf" srcId="{74977537-6C90-4A14-8BC2-617EE186949D}" destId="{F81EFB60-1C69-4819-A232-7C17DD8BC945}" srcOrd="0" destOrd="0" presId="urn:microsoft.com/office/officeart/2008/layout/HorizontalMultiLevelHierarchy"/>
    <dgm:cxn modelId="{6A239094-A0C6-4C04-A706-1DECD08AD31E}" type="presParOf" srcId="{74977537-6C90-4A14-8BC2-617EE186949D}" destId="{1B64282A-AB9F-439E-B59A-A36456952D63}" srcOrd="1" destOrd="0" presId="urn:microsoft.com/office/officeart/2008/layout/HorizontalMultiLevelHierarchy"/>
    <dgm:cxn modelId="{1054F2DA-B3ED-4447-8692-574542609BF6}" type="presParOf" srcId="{DF8596AF-166E-4427-957E-F2A9BEDA3F25}" destId="{90B17E53-4BEE-41C9-A41B-5ACD8F5CAF3A}" srcOrd="4" destOrd="0" presId="urn:microsoft.com/office/officeart/2008/layout/HorizontalMultiLevelHierarchy"/>
    <dgm:cxn modelId="{6E0C9356-DB58-4ECF-AF9D-E80BB0398853}" type="presParOf" srcId="{90B17E53-4BEE-41C9-A41B-5ACD8F5CAF3A}" destId="{15792E24-EBAF-4817-AE19-4A42806A42B2}" srcOrd="0" destOrd="0" presId="urn:microsoft.com/office/officeart/2008/layout/HorizontalMultiLevelHierarchy"/>
    <dgm:cxn modelId="{EA9921B4-A795-4C3B-AB4E-796591E69629}" type="presParOf" srcId="{DF8596AF-166E-4427-957E-F2A9BEDA3F25}" destId="{DEF311FC-DE65-41EB-9CB3-63A27666BAF9}" srcOrd="5" destOrd="0" presId="urn:microsoft.com/office/officeart/2008/layout/HorizontalMultiLevelHierarchy"/>
    <dgm:cxn modelId="{F1BA0DD7-272E-468B-BECB-071D358115FF}" type="presParOf" srcId="{DEF311FC-DE65-41EB-9CB3-63A27666BAF9}" destId="{291E8115-872F-42B2-8263-8692883F5F2D}" srcOrd="0" destOrd="0" presId="urn:microsoft.com/office/officeart/2008/layout/HorizontalMultiLevelHierarchy"/>
    <dgm:cxn modelId="{2F09FA89-9259-424C-85FA-796A17752E13}" type="presParOf" srcId="{DEF311FC-DE65-41EB-9CB3-63A27666BAF9}" destId="{175AD715-49C1-4ECF-8502-A7B4932A4A20}" srcOrd="1" destOrd="0" presId="urn:microsoft.com/office/officeart/2008/layout/HorizontalMultiLevelHierarchy"/>
    <dgm:cxn modelId="{BFE653B2-2E3C-4582-A6F3-093FED451DFA}" type="presParOf" srcId="{175AD715-49C1-4ECF-8502-A7B4932A4A20}" destId="{D48EC99E-F3F5-4533-B9A7-81E94115C62B}" srcOrd="0" destOrd="0" presId="urn:microsoft.com/office/officeart/2008/layout/HorizontalMultiLevelHierarchy"/>
    <dgm:cxn modelId="{0881FC55-2AB5-4E24-AFE5-488B31A7169A}" type="presParOf" srcId="{D48EC99E-F3F5-4533-B9A7-81E94115C62B}" destId="{8056E8E4-BF3B-434C-8263-D2A353A6B1BB}" srcOrd="0" destOrd="0" presId="urn:microsoft.com/office/officeart/2008/layout/HorizontalMultiLevelHierarchy"/>
    <dgm:cxn modelId="{46AA6A62-17D7-4DFA-8524-3C66F5A71308}" type="presParOf" srcId="{175AD715-49C1-4ECF-8502-A7B4932A4A20}" destId="{C91C8C71-99A7-440B-86F6-86985687DF32}" srcOrd="1" destOrd="0" presId="urn:microsoft.com/office/officeart/2008/layout/HorizontalMultiLevelHierarchy"/>
    <dgm:cxn modelId="{B225981E-93B8-4FC6-9B22-E6E8DB2C3CA0}" type="presParOf" srcId="{C91C8C71-99A7-440B-86F6-86985687DF32}" destId="{B9A2026B-4D11-4E5F-B8D1-086A00424D4E}" srcOrd="0" destOrd="0" presId="urn:microsoft.com/office/officeart/2008/layout/HorizontalMultiLevelHierarchy"/>
    <dgm:cxn modelId="{E300B0DF-D211-486B-9D5A-4DA694C8F761}" type="presParOf" srcId="{C91C8C71-99A7-440B-86F6-86985687DF32}" destId="{00FCD048-5EE9-4555-BD88-33ED0E3D5B2F}" srcOrd="1" destOrd="0" presId="urn:microsoft.com/office/officeart/2008/layout/HorizontalMultiLevelHierarchy"/>
    <dgm:cxn modelId="{55CFDA26-3CBE-4023-ACBF-0F0FE2DCC57E}" type="presParOf" srcId="{175AD715-49C1-4ECF-8502-A7B4932A4A20}" destId="{D15C5B76-EC4A-433B-AB32-441523E769F2}" srcOrd="2" destOrd="0" presId="urn:microsoft.com/office/officeart/2008/layout/HorizontalMultiLevelHierarchy"/>
    <dgm:cxn modelId="{107DDC0F-E87A-40CF-80DC-DE84F1536FD3}" type="presParOf" srcId="{D15C5B76-EC4A-433B-AB32-441523E769F2}" destId="{6FB27328-A2B7-4848-BC17-B22D78081679}" srcOrd="0" destOrd="0" presId="urn:microsoft.com/office/officeart/2008/layout/HorizontalMultiLevelHierarchy"/>
    <dgm:cxn modelId="{94728897-DCBD-4D86-9044-D8AB6D3BB6DD}" type="presParOf" srcId="{175AD715-49C1-4ECF-8502-A7B4932A4A20}" destId="{9C8256D6-D8B7-43E0-A1F8-44BDE48EFC48}" srcOrd="3" destOrd="0" presId="urn:microsoft.com/office/officeart/2008/layout/HorizontalMultiLevelHierarchy"/>
    <dgm:cxn modelId="{0A0D70A9-AFE9-4321-888C-4AE34C5C2725}" type="presParOf" srcId="{9C8256D6-D8B7-43E0-A1F8-44BDE48EFC48}" destId="{4478B72D-8C8A-4D62-B825-30627475CD0E}" srcOrd="0" destOrd="0" presId="urn:microsoft.com/office/officeart/2008/layout/HorizontalMultiLevelHierarchy"/>
    <dgm:cxn modelId="{3A13C880-065F-4EF5-B49A-AF9C1559D981}" type="presParOf" srcId="{9C8256D6-D8B7-43E0-A1F8-44BDE48EFC48}" destId="{67FB3D1C-9A81-43C4-8536-D8234A279F2B}" srcOrd="1" destOrd="0" presId="urn:microsoft.com/office/officeart/2008/layout/HorizontalMultiLevelHierarchy"/>
    <dgm:cxn modelId="{43C90B7A-181C-418D-9B3F-2F6EED55B986}" type="presParOf" srcId="{DF8596AF-166E-4427-957E-F2A9BEDA3F25}" destId="{537F23A8-F5F7-43CF-A2D9-454A510F78E6}" srcOrd="6" destOrd="0" presId="urn:microsoft.com/office/officeart/2008/layout/HorizontalMultiLevelHierarchy"/>
    <dgm:cxn modelId="{5970E9F4-8F7C-4B1B-8E51-0531606B9C95}" type="presParOf" srcId="{537F23A8-F5F7-43CF-A2D9-454A510F78E6}" destId="{BA9C9292-B232-4651-AA00-BBCFCEA06EE3}" srcOrd="0" destOrd="0" presId="urn:microsoft.com/office/officeart/2008/layout/HorizontalMultiLevelHierarchy"/>
    <dgm:cxn modelId="{DB8B2429-829B-4008-8889-4122487BA606}" type="presParOf" srcId="{DF8596AF-166E-4427-957E-F2A9BEDA3F25}" destId="{90AE55A6-A7C3-43C9-853B-E2733C965399}" srcOrd="7" destOrd="0" presId="urn:microsoft.com/office/officeart/2008/layout/HorizontalMultiLevelHierarchy"/>
    <dgm:cxn modelId="{8F35F84B-A593-4A27-9CCE-572F2C3B76FE}" type="presParOf" srcId="{90AE55A6-A7C3-43C9-853B-E2733C965399}" destId="{36BF433F-E9B1-4E75-8E5E-93309EE3DD77}" srcOrd="0" destOrd="0" presId="urn:microsoft.com/office/officeart/2008/layout/HorizontalMultiLevelHierarchy"/>
    <dgm:cxn modelId="{41389E6A-74EC-4365-9D2C-54EE31577245}" type="presParOf" srcId="{90AE55A6-A7C3-43C9-853B-E2733C965399}" destId="{ADC45BFA-DCF8-4BFA-A0B8-15A641D490F5}" srcOrd="1" destOrd="0" presId="urn:microsoft.com/office/officeart/2008/layout/HorizontalMultiLevelHierarchy"/>
    <dgm:cxn modelId="{AFB51782-0586-4AA9-8E62-23582B1E1CAA}" type="presParOf" srcId="{ADC45BFA-DCF8-4BFA-A0B8-15A641D490F5}" destId="{96217386-74C2-4ED3-8A8B-15E7EBF06B5A}" srcOrd="0" destOrd="0" presId="urn:microsoft.com/office/officeart/2008/layout/HorizontalMultiLevelHierarchy"/>
    <dgm:cxn modelId="{BBAAD45A-691F-4632-ACFF-F49A56D2A210}" type="presParOf" srcId="{96217386-74C2-4ED3-8A8B-15E7EBF06B5A}" destId="{4282B239-0C29-4504-887B-1E321292C4B4}" srcOrd="0" destOrd="0" presId="urn:microsoft.com/office/officeart/2008/layout/HorizontalMultiLevelHierarchy"/>
    <dgm:cxn modelId="{3A935CE1-4DB1-4C66-9B71-F3911F3F56C5}" type="presParOf" srcId="{ADC45BFA-DCF8-4BFA-A0B8-15A641D490F5}" destId="{C02012D4-0B9D-439E-98C8-DD46493AE122}" srcOrd="1" destOrd="0" presId="urn:microsoft.com/office/officeart/2008/layout/HorizontalMultiLevelHierarchy"/>
    <dgm:cxn modelId="{6EEF3F58-CF76-4FAA-A889-D044260D5910}" type="presParOf" srcId="{C02012D4-0B9D-439E-98C8-DD46493AE122}" destId="{EF877ABA-55C9-490F-AAD9-6804147AFE64}" srcOrd="0" destOrd="0" presId="urn:microsoft.com/office/officeart/2008/layout/HorizontalMultiLevelHierarchy"/>
    <dgm:cxn modelId="{2FAADF46-413F-43D6-8676-23AEAF2BE556}" type="presParOf" srcId="{C02012D4-0B9D-439E-98C8-DD46493AE122}" destId="{1474E3E4-86A8-4488-B185-A8ABFEEAA143}" srcOrd="1" destOrd="0" presId="urn:microsoft.com/office/officeart/2008/layout/HorizontalMultiLevelHierarchy"/>
    <dgm:cxn modelId="{42827D5E-13FF-419C-9F8D-15703FC7999F}" type="presParOf" srcId="{DF8596AF-166E-4427-957E-F2A9BEDA3F25}" destId="{B0175FC2-4FE8-4071-8322-AF95BC5B3860}" srcOrd="8" destOrd="0" presId="urn:microsoft.com/office/officeart/2008/layout/HorizontalMultiLevelHierarchy"/>
    <dgm:cxn modelId="{9E1B1AF9-0DF2-48F9-83A1-7911F80A2951}" type="presParOf" srcId="{B0175FC2-4FE8-4071-8322-AF95BC5B3860}" destId="{37B6733F-5FF6-4C69-A800-F450523C7982}" srcOrd="0" destOrd="0" presId="urn:microsoft.com/office/officeart/2008/layout/HorizontalMultiLevelHierarchy"/>
    <dgm:cxn modelId="{34EED584-5FC0-4BD0-AC7D-C22C7F31CCED}" type="presParOf" srcId="{DF8596AF-166E-4427-957E-F2A9BEDA3F25}" destId="{C553F199-627D-4853-BC8C-57381A6C770C}" srcOrd="9" destOrd="0" presId="urn:microsoft.com/office/officeart/2008/layout/HorizontalMultiLevelHierarchy"/>
    <dgm:cxn modelId="{52902770-9408-475B-8338-161959A0BC3D}" type="presParOf" srcId="{C553F199-627D-4853-BC8C-57381A6C770C}" destId="{7790B72C-69D7-4BEF-B7DC-D92081579180}" srcOrd="0" destOrd="0" presId="urn:microsoft.com/office/officeart/2008/layout/HorizontalMultiLevelHierarchy"/>
    <dgm:cxn modelId="{34F30BC9-282C-4397-B3A9-06460A2D417D}" type="presParOf" srcId="{C553F199-627D-4853-BC8C-57381A6C770C}" destId="{6C191BC9-1101-42A6-B275-9B78E25E9350}" srcOrd="1" destOrd="0" presId="urn:microsoft.com/office/officeart/2008/layout/HorizontalMultiLevelHierarchy"/>
    <dgm:cxn modelId="{4EB4889D-46CD-4CF4-92EF-6D4EC2D6E96D}" type="presParOf" srcId="{6C191BC9-1101-42A6-B275-9B78E25E9350}" destId="{0A7A128F-B2B2-4361-8EC0-5AE590AC470E}" srcOrd="0" destOrd="0" presId="urn:microsoft.com/office/officeart/2008/layout/HorizontalMultiLevelHierarchy"/>
    <dgm:cxn modelId="{04F06976-6D30-4259-A70D-1921537588DC}" type="presParOf" srcId="{0A7A128F-B2B2-4361-8EC0-5AE590AC470E}" destId="{25B3A01F-C4D9-4419-96AA-46950DBA19F4}" srcOrd="0" destOrd="0" presId="urn:microsoft.com/office/officeart/2008/layout/HorizontalMultiLevelHierarchy"/>
    <dgm:cxn modelId="{63C1F514-F2D1-4F3F-94BD-09673D3CC135}" type="presParOf" srcId="{6C191BC9-1101-42A6-B275-9B78E25E9350}" destId="{4C49AADA-8698-493E-A353-A440B4BDBE43}" srcOrd="1" destOrd="0" presId="urn:microsoft.com/office/officeart/2008/layout/HorizontalMultiLevelHierarchy"/>
    <dgm:cxn modelId="{9D9EB639-6007-406A-9D5C-E11DD41AF710}" type="presParOf" srcId="{4C49AADA-8698-493E-A353-A440B4BDBE43}" destId="{665E1566-DC40-4CE7-ACE0-627054D1886D}" srcOrd="0" destOrd="0" presId="urn:microsoft.com/office/officeart/2008/layout/HorizontalMultiLevelHierarchy"/>
    <dgm:cxn modelId="{DE8DCF49-7F8C-47F4-9902-008C5107E9CA}" type="presParOf" srcId="{4C49AADA-8698-493E-A353-A440B4BDBE43}" destId="{681F3DFA-EB06-4D22-BD55-C368B8737E61}" srcOrd="1" destOrd="0" presId="urn:microsoft.com/office/officeart/2008/layout/HorizontalMultiLevelHierarchy"/>
  </dgm:cxnLst>
  <dgm:bg/>
  <dgm:whole/>
  <dgm:extLst>
    <a:ext uri="http://schemas.microsoft.com/office/drawing/2008/diagram">
      <dsp:dataModelExt xmlns:dsp="http://schemas.microsoft.com/office/drawing/2008/diagram" relId="rId20"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C69AF7B0-13FB-4C6E-8B69-59C0867096C8}"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GB"/>
        </a:p>
      </dgm:t>
    </dgm:pt>
    <dgm:pt modelId="{10C2081B-8BFB-4667-86D3-A8694B254921}">
      <dgm:prSet phldrT="[文本]"/>
      <dgm:spPr>
        <a:solidFill>
          <a:srgbClr val="C09C80"/>
        </a:solidFill>
      </dgm:spPr>
      <dgm:t>
        <a:bodyPr vert="eaVert"/>
        <a:lstStyle/>
        <a:p>
          <a:r>
            <a:rPr lang="en-GB" altLang="zh-CN" b="1" dirty="0">
              <a:solidFill>
                <a:schemeClr val="bg1"/>
              </a:solidFill>
            </a:rPr>
            <a:t>Daemon</a:t>
          </a:r>
          <a:r>
            <a:rPr lang="en-US" altLang="zh-CN" b="1" dirty="0">
              <a:solidFill>
                <a:schemeClr val="bg1"/>
              </a:solidFill>
            </a:rPr>
            <a:t> Progress</a:t>
          </a:r>
          <a:endParaRPr lang="en-GB" dirty="0">
            <a:solidFill>
              <a:schemeClr val="bg1"/>
            </a:solidFill>
          </a:endParaRPr>
        </a:p>
      </dgm:t>
    </dgm:pt>
    <dgm:pt modelId="{A89C07D6-A6A2-411D-802E-A0379E36BF8C}" type="parTrans" cxnId="{613BA76D-6C05-4639-B1DB-BCB905C5DFCD}">
      <dgm:prSet/>
      <dgm:spPr/>
      <dgm:t>
        <a:bodyPr/>
        <a:lstStyle/>
        <a:p>
          <a:endParaRPr lang="en-GB"/>
        </a:p>
      </dgm:t>
    </dgm:pt>
    <dgm:pt modelId="{BBD2A656-125F-4AFA-A6B6-B1C1719C24C7}" type="sibTrans" cxnId="{613BA76D-6C05-4639-B1DB-BCB905C5DFCD}">
      <dgm:prSet/>
      <dgm:spPr/>
      <dgm:t>
        <a:bodyPr/>
        <a:lstStyle/>
        <a:p>
          <a:endParaRPr lang="en-GB"/>
        </a:p>
      </dgm:t>
    </dgm:pt>
    <dgm:pt modelId="{D28C9F83-F160-43E9-9D8B-531E342BAA34}">
      <dgm:prSet phldrT="[文本]"/>
      <dgm:spPr>
        <a:solidFill>
          <a:srgbClr val="C09C80"/>
        </a:solidFill>
      </dgm:spPr>
      <dgm:t>
        <a:bodyPr/>
        <a:lstStyle/>
        <a:p>
          <a:r>
            <a:rPr lang="en-US" altLang="zh-CN" b="1" dirty="0">
              <a:solidFill>
                <a:schemeClr val="bg1"/>
              </a:solidFill>
            </a:rPr>
            <a:t>Timer</a:t>
          </a:r>
          <a:endParaRPr lang="en-GB" dirty="0">
            <a:solidFill>
              <a:schemeClr val="bg1"/>
            </a:solidFill>
          </a:endParaRPr>
        </a:p>
      </dgm:t>
    </dgm:pt>
    <dgm:pt modelId="{98116424-758F-46A4-8CCE-BCCE2E6B9D70}" type="parTrans" cxnId="{5216225A-49FC-4A95-BC7E-348D9968BC51}">
      <dgm:prSet/>
      <dgm:spPr/>
      <dgm:t>
        <a:bodyPr/>
        <a:lstStyle/>
        <a:p>
          <a:endParaRPr lang="en-GB"/>
        </a:p>
      </dgm:t>
    </dgm:pt>
    <dgm:pt modelId="{2EBB5061-9FC8-4BC8-A849-64574316E605}" type="sibTrans" cxnId="{5216225A-49FC-4A95-BC7E-348D9968BC51}">
      <dgm:prSet/>
      <dgm:spPr/>
      <dgm:t>
        <a:bodyPr/>
        <a:lstStyle/>
        <a:p>
          <a:endParaRPr lang="en-GB"/>
        </a:p>
      </dgm:t>
    </dgm:pt>
    <dgm:pt modelId="{C122ABC7-84BD-45B8-B237-9B3FC9E05B59}">
      <dgm:prSet custT="1"/>
      <dgm:spPr>
        <a:solidFill>
          <a:srgbClr val="C09C80"/>
        </a:solidFill>
      </dgm:spPr>
      <dgm:t>
        <a:bodyPr/>
        <a:lstStyle/>
        <a:p>
          <a:r>
            <a:rPr lang="en-US" altLang="zh-CN" sz="3600" b="1" dirty="0"/>
            <a:t>Body sense</a:t>
          </a:r>
          <a:endParaRPr lang="en-GB" sz="3600" dirty="0"/>
        </a:p>
      </dgm:t>
    </dgm:pt>
    <dgm:pt modelId="{E2DB7A1C-459C-4AA6-A713-63918FA00652}" type="parTrans" cxnId="{7E5D24CC-FC1A-491C-969E-82BDD381487D}">
      <dgm:prSet/>
      <dgm:spPr/>
      <dgm:t>
        <a:bodyPr/>
        <a:lstStyle/>
        <a:p>
          <a:endParaRPr lang="en-GB"/>
        </a:p>
      </dgm:t>
    </dgm:pt>
    <dgm:pt modelId="{B2A9452E-FBA9-4DF8-AED0-2C651492C887}" type="sibTrans" cxnId="{7E5D24CC-FC1A-491C-969E-82BDD381487D}">
      <dgm:prSet/>
      <dgm:spPr/>
      <dgm:t>
        <a:bodyPr/>
        <a:lstStyle/>
        <a:p>
          <a:endParaRPr lang="en-GB"/>
        </a:p>
      </dgm:t>
    </dgm:pt>
    <dgm:pt modelId="{84231D81-72E8-4D28-A918-7E30D903730F}" type="pres">
      <dgm:prSet presAssocID="{C69AF7B0-13FB-4C6E-8B69-59C0867096C8}" presName="Name0" presStyleCnt="0">
        <dgm:presLayoutVars>
          <dgm:chPref val="1"/>
          <dgm:dir/>
          <dgm:animOne val="branch"/>
          <dgm:animLvl val="lvl"/>
          <dgm:resizeHandles val="exact"/>
        </dgm:presLayoutVars>
      </dgm:prSet>
      <dgm:spPr/>
    </dgm:pt>
    <dgm:pt modelId="{56A24496-8E07-433C-99C3-2501F4E98E51}" type="pres">
      <dgm:prSet presAssocID="{10C2081B-8BFB-4667-86D3-A8694B254921}" presName="root1" presStyleCnt="0"/>
      <dgm:spPr/>
    </dgm:pt>
    <dgm:pt modelId="{4C1FB31E-D391-4083-A784-485C41A62DE3}" type="pres">
      <dgm:prSet presAssocID="{10C2081B-8BFB-4667-86D3-A8694B254921}" presName="LevelOneTextNode" presStyleLbl="node0" presStyleIdx="0" presStyleCnt="1" custScaleX="664702" custScaleY="100000">
        <dgm:presLayoutVars>
          <dgm:chPref val="3"/>
        </dgm:presLayoutVars>
      </dgm:prSet>
      <dgm:spPr>
        <a:prstGeom prst="roundRect">
          <a:avLst/>
        </a:prstGeom>
      </dgm:spPr>
    </dgm:pt>
    <dgm:pt modelId="{A4F8B301-D10B-4445-9EB3-5886583489B5}" type="pres">
      <dgm:prSet presAssocID="{10C2081B-8BFB-4667-86D3-A8694B254921}" presName="level2hierChild" presStyleCnt="0"/>
      <dgm:spPr/>
    </dgm:pt>
    <dgm:pt modelId="{CBA0BCD3-9596-4209-A53A-BE3A6C9066C7}" type="pres">
      <dgm:prSet presAssocID="{98116424-758F-46A4-8CCE-BCCE2E6B9D70}" presName="conn2-1" presStyleLbl="parChTrans1D2" presStyleIdx="0" presStyleCnt="2"/>
      <dgm:spPr/>
    </dgm:pt>
    <dgm:pt modelId="{A764D862-EAD1-4692-96FE-44FD0ED69225}" type="pres">
      <dgm:prSet presAssocID="{98116424-758F-46A4-8CCE-BCCE2E6B9D70}" presName="connTx" presStyleLbl="parChTrans1D2" presStyleIdx="0" presStyleCnt="2"/>
      <dgm:spPr/>
    </dgm:pt>
    <dgm:pt modelId="{21BF7D02-623E-4F25-9A92-2EF49BE553DF}" type="pres">
      <dgm:prSet presAssocID="{D28C9F83-F160-43E9-9D8B-531E342BAA34}" presName="root2" presStyleCnt="0"/>
      <dgm:spPr/>
    </dgm:pt>
    <dgm:pt modelId="{C2B7FF08-D113-42A9-8B51-DC1ECD4B9941}" type="pres">
      <dgm:prSet presAssocID="{D28C9F83-F160-43E9-9D8B-531E342BAA34}" presName="LevelTwoTextNode" presStyleLbl="node2" presStyleIdx="0" presStyleCnt="2" custScaleX="333203" custScaleY="255980" custLinFactNeighborX="14773" custLinFactNeighborY="-20528">
        <dgm:presLayoutVars>
          <dgm:chPref val="3"/>
        </dgm:presLayoutVars>
      </dgm:prSet>
      <dgm:spPr>
        <a:prstGeom prst="roundRect">
          <a:avLst/>
        </a:prstGeom>
      </dgm:spPr>
    </dgm:pt>
    <dgm:pt modelId="{151F5388-B172-4274-9A1D-0817474D2528}" type="pres">
      <dgm:prSet presAssocID="{D28C9F83-F160-43E9-9D8B-531E342BAA34}" presName="level3hierChild" presStyleCnt="0"/>
      <dgm:spPr/>
    </dgm:pt>
    <dgm:pt modelId="{3690CC32-AC14-48C7-BBBB-6E84A5BBE002}" type="pres">
      <dgm:prSet presAssocID="{E2DB7A1C-459C-4AA6-A713-63918FA00652}" presName="conn2-1" presStyleLbl="parChTrans1D2" presStyleIdx="1" presStyleCnt="2"/>
      <dgm:spPr/>
    </dgm:pt>
    <dgm:pt modelId="{27F9536A-8D2E-4559-AB6B-71721A049E6D}" type="pres">
      <dgm:prSet presAssocID="{E2DB7A1C-459C-4AA6-A713-63918FA00652}" presName="connTx" presStyleLbl="parChTrans1D2" presStyleIdx="1" presStyleCnt="2"/>
      <dgm:spPr/>
    </dgm:pt>
    <dgm:pt modelId="{0635B25C-01A2-4ECF-921F-48BB45BCF454}" type="pres">
      <dgm:prSet presAssocID="{C122ABC7-84BD-45B8-B237-9B3FC9E05B59}" presName="root2" presStyleCnt="0"/>
      <dgm:spPr/>
    </dgm:pt>
    <dgm:pt modelId="{5B3B4D07-A8F3-466C-AD71-D7699E363738}" type="pres">
      <dgm:prSet presAssocID="{C122ABC7-84BD-45B8-B237-9B3FC9E05B59}" presName="LevelTwoTextNode" presStyleLbl="node2" presStyleIdx="1" presStyleCnt="2" custScaleX="332706" custScaleY="235765" custLinFactNeighborX="14878" custLinFactNeighborY="-7028">
        <dgm:presLayoutVars>
          <dgm:chPref val="3"/>
        </dgm:presLayoutVars>
      </dgm:prSet>
      <dgm:spPr>
        <a:prstGeom prst="roundRect">
          <a:avLst/>
        </a:prstGeom>
      </dgm:spPr>
    </dgm:pt>
    <dgm:pt modelId="{C969F870-AF3B-4C14-9A3D-D483F1DB5514}" type="pres">
      <dgm:prSet presAssocID="{C122ABC7-84BD-45B8-B237-9B3FC9E05B59}" presName="level3hierChild" presStyleCnt="0"/>
      <dgm:spPr/>
    </dgm:pt>
  </dgm:ptLst>
  <dgm:cxnLst>
    <dgm:cxn modelId="{7983D001-7F59-4570-AAE1-A84A00470361}" type="presOf" srcId="{98116424-758F-46A4-8CCE-BCCE2E6B9D70}" destId="{A764D862-EAD1-4692-96FE-44FD0ED69225}" srcOrd="1" destOrd="0" presId="urn:microsoft.com/office/officeart/2008/layout/HorizontalMultiLevelHierarchy"/>
    <dgm:cxn modelId="{FB06810A-99C8-4CC5-AC4B-F921BC26740D}" type="presOf" srcId="{E2DB7A1C-459C-4AA6-A713-63918FA00652}" destId="{3690CC32-AC14-48C7-BBBB-6E84A5BBE002}" srcOrd="0" destOrd="0" presId="urn:microsoft.com/office/officeart/2008/layout/HorizontalMultiLevelHierarchy"/>
    <dgm:cxn modelId="{C8BC184B-FCC2-49EE-B3AF-7AFD688445EA}" type="presOf" srcId="{C69AF7B0-13FB-4C6E-8B69-59C0867096C8}" destId="{84231D81-72E8-4D28-A918-7E30D903730F}" srcOrd="0" destOrd="0" presId="urn:microsoft.com/office/officeart/2008/layout/HorizontalMultiLevelHierarchy"/>
    <dgm:cxn modelId="{613BA76D-6C05-4639-B1DB-BCB905C5DFCD}" srcId="{C69AF7B0-13FB-4C6E-8B69-59C0867096C8}" destId="{10C2081B-8BFB-4667-86D3-A8694B254921}" srcOrd="0" destOrd="0" parTransId="{A89C07D6-A6A2-411D-802E-A0379E36BF8C}" sibTransId="{BBD2A656-125F-4AFA-A6B6-B1C1719C24C7}"/>
    <dgm:cxn modelId="{5216225A-49FC-4A95-BC7E-348D9968BC51}" srcId="{10C2081B-8BFB-4667-86D3-A8694B254921}" destId="{D28C9F83-F160-43E9-9D8B-531E342BAA34}" srcOrd="0" destOrd="0" parTransId="{98116424-758F-46A4-8CCE-BCCE2E6B9D70}" sibTransId="{2EBB5061-9FC8-4BC8-A849-64574316E605}"/>
    <dgm:cxn modelId="{17F3B280-8DD9-4704-B40B-FB2A10BB80DF}" type="presOf" srcId="{D28C9F83-F160-43E9-9D8B-531E342BAA34}" destId="{C2B7FF08-D113-42A9-8B51-DC1ECD4B9941}" srcOrd="0" destOrd="0" presId="urn:microsoft.com/office/officeart/2008/layout/HorizontalMultiLevelHierarchy"/>
    <dgm:cxn modelId="{E44D238C-B2B1-44D7-B43D-EC924AAD8BB1}" type="presOf" srcId="{98116424-758F-46A4-8CCE-BCCE2E6B9D70}" destId="{CBA0BCD3-9596-4209-A53A-BE3A6C9066C7}" srcOrd="0" destOrd="0" presId="urn:microsoft.com/office/officeart/2008/layout/HorizontalMultiLevelHierarchy"/>
    <dgm:cxn modelId="{EB41D6AD-B509-44E2-9235-732BC0732F44}" type="presOf" srcId="{E2DB7A1C-459C-4AA6-A713-63918FA00652}" destId="{27F9536A-8D2E-4559-AB6B-71721A049E6D}" srcOrd="1" destOrd="0" presId="urn:microsoft.com/office/officeart/2008/layout/HorizontalMultiLevelHierarchy"/>
    <dgm:cxn modelId="{9DDE03B1-1D93-41B0-BC49-04ECBB131747}" type="presOf" srcId="{10C2081B-8BFB-4667-86D3-A8694B254921}" destId="{4C1FB31E-D391-4083-A784-485C41A62DE3}" srcOrd="0" destOrd="0" presId="urn:microsoft.com/office/officeart/2008/layout/HorizontalMultiLevelHierarchy"/>
    <dgm:cxn modelId="{7E5D24CC-FC1A-491C-969E-82BDD381487D}" srcId="{10C2081B-8BFB-4667-86D3-A8694B254921}" destId="{C122ABC7-84BD-45B8-B237-9B3FC9E05B59}" srcOrd="1" destOrd="0" parTransId="{E2DB7A1C-459C-4AA6-A713-63918FA00652}" sibTransId="{B2A9452E-FBA9-4DF8-AED0-2C651492C887}"/>
    <dgm:cxn modelId="{51E713F7-6257-4174-BBE0-79002BBAD150}" type="presOf" srcId="{C122ABC7-84BD-45B8-B237-9B3FC9E05B59}" destId="{5B3B4D07-A8F3-466C-AD71-D7699E363738}" srcOrd="0" destOrd="0" presId="urn:microsoft.com/office/officeart/2008/layout/HorizontalMultiLevelHierarchy"/>
    <dgm:cxn modelId="{8073686E-8F2B-43CB-B447-F35207FAE560}" type="presParOf" srcId="{84231D81-72E8-4D28-A918-7E30D903730F}" destId="{56A24496-8E07-433C-99C3-2501F4E98E51}" srcOrd="0" destOrd="0" presId="urn:microsoft.com/office/officeart/2008/layout/HorizontalMultiLevelHierarchy"/>
    <dgm:cxn modelId="{BD2E14C4-6090-43AA-8AEA-50F59C9A132E}" type="presParOf" srcId="{56A24496-8E07-433C-99C3-2501F4E98E51}" destId="{4C1FB31E-D391-4083-A784-485C41A62DE3}" srcOrd="0" destOrd="0" presId="urn:microsoft.com/office/officeart/2008/layout/HorizontalMultiLevelHierarchy"/>
    <dgm:cxn modelId="{EADD4829-86B0-4EFA-9443-11CE639B9B9D}" type="presParOf" srcId="{56A24496-8E07-433C-99C3-2501F4E98E51}" destId="{A4F8B301-D10B-4445-9EB3-5886583489B5}" srcOrd="1" destOrd="0" presId="urn:microsoft.com/office/officeart/2008/layout/HorizontalMultiLevelHierarchy"/>
    <dgm:cxn modelId="{AA807961-A111-455C-8D0F-A8CA345992A3}" type="presParOf" srcId="{A4F8B301-D10B-4445-9EB3-5886583489B5}" destId="{CBA0BCD3-9596-4209-A53A-BE3A6C9066C7}" srcOrd="0" destOrd="0" presId="urn:microsoft.com/office/officeart/2008/layout/HorizontalMultiLevelHierarchy"/>
    <dgm:cxn modelId="{64630457-AEE5-4C61-9A76-B00E089A539A}" type="presParOf" srcId="{CBA0BCD3-9596-4209-A53A-BE3A6C9066C7}" destId="{A764D862-EAD1-4692-96FE-44FD0ED69225}" srcOrd="0" destOrd="0" presId="urn:microsoft.com/office/officeart/2008/layout/HorizontalMultiLevelHierarchy"/>
    <dgm:cxn modelId="{5366A9C2-A8EE-4676-988B-8065316F9F17}" type="presParOf" srcId="{A4F8B301-D10B-4445-9EB3-5886583489B5}" destId="{21BF7D02-623E-4F25-9A92-2EF49BE553DF}" srcOrd="1" destOrd="0" presId="urn:microsoft.com/office/officeart/2008/layout/HorizontalMultiLevelHierarchy"/>
    <dgm:cxn modelId="{9F6E7930-27A1-4DF5-8315-22F7EFD63F06}" type="presParOf" srcId="{21BF7D02-623E-4F25-9A92-2EF49BE553DF}" destId="{C2B7FF08-D113-42A9-8B51-DC1ECD4B9941}" srcOrd="0" destOrd="0" presId="urn:microsoft.com/office/officeart/2008/layout/HorizontalMultiLevelHierarchy"/>
    <dgm:cxn modelId="{6BBF2341-5801-43FF-B006-23254DFF245A}" type="presParOf" srcId="{21BF7D02-623E-4F25-9A92-2EF49BE553DF}" destId="{151F5388-B172-4274-9A1D-0817474D2528}" srcOrd="1" destOrd="0" presId="urn:microsoft.com/office/officeart/2008/layout/HorizontalMultiLevelHierarchy"/>
    <dgm:cxn modelId="{05373477-C4E8-4F44-A4C5-E1CD22AEBECC}" type="presParOf" srcId="{A4F8B301-D10B-4445-9EB3-5886583489B5}" destId="{3690CC32-AC14-48C7-BBBB-6E84A5BBE002}" srcOrd="2" destOrd="0" presId="urn:microsoft.com/office/officeart/2008/layout/HorizontalMultiLevelHierarchy"/>
    <dgm:cxn modelId="{2934A3CA-FF56-4D10-836A-2A768081BFA4}" type="presParOf" srcId="{3690CC32-AC14-48C7-BBBB-6E84A5BBE002}" destId="{27F9536A-8D2E-4559-AB6B-71721A049E6D}" srcOrd="0" destOrd="0" presId="urn:microsoft.com/office/officeart/2008/layout/HorizontalMultiLevelHierarchy"/>
    <dgm:cxn modelId="{486C09C6-34F6-4A4B-9C22-C7DA004686BD}" type="presParOf" srcId="{A4F8B301-D10B-4445-9EB3-5886583489B5}" destId="{0635B25C-01A2-4ECF-921F-48BB45BCF454}" srcOrd="3" destOrd="0" presId="urn:microsoft.com/office/officeart/2008/layout/HorizontalMultiLevelHierarchy"/>
    <dgm:cxn modelId="{98E3721E-282B-4F50-8A0C-014869223239}" type="presParOf" srcId="{0635B25C-01A2-4ECF-921F-48BB45BCF454}" destId="{5B3B4D07-A8F3-466C-AD71-D7699E363738}" srcOrd="0" destOrd="0" presId="urn:microsoft.com/office/officeart/2008/layout/HorizontalMultiLevelHierarchy"/>
    <dgm:cxn modelId="{A7801E30-98C6-41E9-A457-EB7E4D7368BB}" type="presParOf" srcId="{0635B25C-01A2-4ECF-921F-48BB45BCF454}" destId="{C969F870-AF3B-4C14-9A3D-D483F1DB5514}" srcOrd="1" destOrd="0" presId="urn:microsoft.com/office/officeart/2008/layout/HorizontalMultiLevelHierarchy"/>
  </dgm:cxnLst>
  <dgm:bg/>
  <dgm:whole/>
  <dgm:extLst>
    <a:ext uri="http://schemas.microsoft.com/office/drawing/2008/diagram">
      <dsp:dataModelExt xmlns:dsp="http://schemas.microsoft.com/office/drawing/2008/diagram" relId="rId2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03B1971-DBAA-4686-BF75-1715387083A7}"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GB"/>
        </a:p>
      </dgm:t>
    </dgm:pt>
    <dgm:pt modelId="{292B6A4C-A9D1-48F8-B6B5-02C58B4995F0}">
      <dgm:prSet phldrT="[文本]" custT="1"/>
      <dgm:spPr>
        <a:solidFill>
          <a:srgbClr val="C09C80"/>
        </a:solidFill>
      </dgm:spPr>
      <dgm:t>
        <a:bodyPr vert="eaVert"/>
        <a:lstStyle/>
        <a:p>
          <a:r>
            <a:rPr lang="en-US" altLang="zh-CN" sz="1400" b="1" dirty="0"/>
            <a:t>Main Progress</a:t>
          </a:r>
          <a:endParaRPr lang="en-GB" sz="1400" dirty="0"/>
        </a:p>
      </dgm:t>
    </dgm:pt>
    <dgm:pt modelId="{84789F70-3AD8-4B44-A26A-25EE89923DFA}" type="parTrans" cxnId="{9DDD46D4-6767-437B-8ADC-4A0ACB49C9B7}">
      <dgm:prSet/>
      <dgm:spPr/>
      <dgm:t>
        <a:bodyPr/>
        <a:lstStyle/>
        <a:p>
          <a:endParaRPr lang="en-GB" sz="800"/>
        </a:p>
      </dgm:t>
    </dgm:pt>
    <dgm:pt modelId="{44D4A314-1027-4425-9EDE-ABD337C2AB09}" type="sibTrans" cxnId="{9DDD46D4-6767-437B-8ADC-4A0ACB49C9B7}">
      <dgm:prSet/>
      <dgm:spPr/>
      <dgm:t>
        <a:bodyPr/>
        <a:lstStyle/>
        <a:p>
          <a:endParaRPr lang="en-GB" sz="800"/>
        </a:p>
      </dgm:t>
    </dgm:pt>
    <dgm:pt modelId="{CD4ACBB5-39DD-443D-9280-7044FECEDCFA}">
      <dgm:prSet phldrT="[文本]" custT="1"/>
      <dgm:spPr>
        <a:solidFill>
          <a:srgbClr val="C09C80"/>
        </a:solidFill>
      </dgm:spPr>
      <dgm:t>
        <a:bodyPr/>
        <a:lstStyle/>
        <a:p>
          <a:r>
            <a:rPr lang="en-GB" altLang="en-US" sz="1100" b="1" dirty="0"/>
            <a:t>Physical signs</a:t>
          </a:r>
          <a:endParaRPr lang="en-GB" sz="1100" dirty="0"/>
        </a:p>
      </dgm:t>
    </dgm:pt>
    <dgm:pt modelId="{C60A383B-E2ED-4D7C-9808-63FC7A1B75DA}" type="parTrans" cxnId="{59F8FAA9-CA61-4278-BBBC-A959241CC641}">
      <dgm:prSet custT="1"/>
      <dgm:spPr/>
      <dgm:t>
        <a:bodyPr/>
        <a:lstStyle/>
        <a:p>
          <a:endParaRPr lang="en-GB" sz="100"/>
        </a:p>
      </dgm:t>
    </dgm:pt>
    <dgm:pt modelId="{A6DCCBE8-AF47-4C28-AAD4-CB250A2992DA}" type="sibTrans" cxnId="{59F8FAA9-CA61-4278-BBBC-A959241CC641}">
      <dgm:prSet/>
      <dgm:spPr/>
      <dgm:t>
        <a:bodyPr/>
        <a:lstStyle/>
        <a:p>
          <a:endParaRPr lang="en-GB" sz="800"/>
        </a:p>
      </dgm:t>
    </dgm:pt>
    <dgm:pt modelId="{98A91678-2E38-4304-AF02-844D557D9F99}">
      <dgm:prSet phldrT="[文本]" custT="1"/>
      <dgm:spPr>
        <a:solidFill>
          <a:srgbClr val="C09C80"/>
        </a:solidFill>
      </dgm:spPr>
      <dgm:t>
        <a:bodyPr/>
        <a:lstStyle/>
        <a:p>
          <a:r>
            <a:rPr lang="en-US" altLang="zh-CN" sz="1100" b="1" dirty="0"/>
            <a:t>Mood </a:t>
          </a:r>
          <a:r>
            <a:rPr lang="en-GB" altLang="zh-CN" sz="1100" b="1" dirty="0"/>
            <a:t>recognition</a:t>
          </a:r>
          <a:endParaRPr lang="en-GB" sz="1100" dirty="0"/>
        </a:p>
      </dgm:t>
    </dgm:pt>
    <dgm:pt modelId="{4E79A4AD-59AF-407D-A6E1-8D0A5EA34206}" type="parTrans" cxnId="{1DE3A852-37ED-480D-BD80-C2B6CB3A9B30}">
      <dgm:prSet custT="1"/>
      <dgm:spPr/>
      <dgm:t>
        <a:bodyPr/>
        <a:lstStyle/>
        <a:p>
          <a:endParaRPr lang="en-GB" sz="100"/>
        </a:p>
      </dgm:t>
    </dgm:pt>
    <dgm:pt modelId="{9FB452E3-987F-416A-8E04-BD839CE8C928}" type="sibTrans" cxnId="{1DE3A852-37ED-480D-BD80-C2B6CB3A9B30}">
      <dgm:prSet/>
      <dgm:spPr/>
      <dgm:t>
        <a:bodyPr/>
        <a:lstStyle/>
        <a:p>
          <a:endParaRPr lang="en-GB" sz="800"/>
        </a:p>
      </dgm:t>
    </dgm:pt>
    <dgm:pt modelId="{395D2706-C1DE-4F79-B400-05770CC94576}">
      <dgm:prSet phldrT="[文本]" custT="1">
        <dgm:style>
          <a:lnRef idx="2">
            <a:schemeClr val="accent2"/>
          </a:lnRef>
          <a:fillRef idx="1">
            <a:schemeClr val="lt1"/>
          </a:fillRef>
          <a:effectRef idx="0">
            <a:schemeClr val="accent2"/>
          </a:effectRef>
          <a:fontRef idx="minor">
            <a:schemeClr val="dk1"/>
          </a:fontRef>
        </dgm:style>
      </dgm:prSet>
      <dgm:spPr>
        <a:solidFill>
          <a:srgbClr val="C09C80"/>
        </a:solidFill>
        <a:ln>
          <a:noFill/>
        </a:ln>
      </dgm:spPr>
      <dgm:t>
        <a:bodyPr/>
        <a:lstStyle/>
        <a:p>
          <a:r>
            <a:rPr lang="en-US" altLang="zh-CN" sz="1100" b="1" dirty="0">
              <a:solidFill>
                <a:schemeClr val="bg1"/>
              </a:solidFill>
            </a:rPr>
            <a:t>Coffee maker</a:t>
          </a:r>
          <a:endParaRPr lang="en-GB" sz="1100" dirty="0">
            <a:solidFill>
              <a:schemeClr val="bg1"/>
            </a:solidFill>
          </a:endParaRPr>
        </a:p>
      </dgm:t>
    </dgm:pt>
    <dgm:pt modelId="{BE4F4BBD-6772-4369-BCC3-7C2104D55FC1}" type="parTrans" cxnId="{4B29D76A-6620-4B8C-A813-07EA1008FB5E}">
      <dgm:prSet custT="1"/>
      <dgm:spPr/>
      <dgm:t>
        <a:bodyPr/>
        <a:lstStyle/>
        <a:p>
          <a:endParaRPr lang="en-GB" sz="100"/>
        </a:p>
      </dgm:t>
    </dgm:pt>
    <dgm:pt modelId="{D5928416-285D-4C12-AE92-C13AD28E9B2F}" type="sibTrans" cxnId="{4B29D76A-6620-4B8C-A813-07EA1008FB5E}">
      <dgm:prSet/>
      <dgm:spPr/>
      <dgm:t>
        <a:bodyPr/>
        <a:lstStyle/>
        <a:p>
          <a:endParaRPr lang="en-GB" sz="800"/>
        </a:p>
      </dgm:t>
    </dgm:pt>
    <dgm:pt modelId="{3C1DCB6C-E974-4562-9696-D53FF65E474F}">
      <dgm:prSet phldrT="[文本]" custT="1"/>
      <dgm:spPr>
        <a:solidFill>
          <a:srgbClr val="C09C80"/>
        </a:solidFill>
      </dgm:spPr>
      <dgm:t>
        <a:bodyPr/>
        <a:lstStyle/>
        <a:p>
          <a:r>
            <a:rPr lang="en-US" altLang="zh-CN" sz="1100" b="1" dirty="0"/>
            <a:t>Audio module</a:t>
          </a:r>
          <a:endParaRPr lang="en-GB" sz="1100" dirty="0"/>
        </a:p>
      </dgm:t>
    </dgm:pt>
    <dgm:pt modelId="{10DC6E0B-D6BD-4CF7-96F2-EF1CC5AF7064}" type="parTrans" cxnId="{7171A16A-8D66-444A-ADBC-259D67F98635}">
      <dgm:prSet custT="1"/>
      <dgm:spPr/>
      <dgm:t>
        <a:bodyPr/>
        <a:lstStyle/>
        <a:p>
          <a:endParaRPr lang="en-GB" sz="600"/>
        </a:p>
      </dgm:t>
    </dgm:pt>
    <dgm:pt modelId="{9643D495-830D-4832-9E99-6C56F6B2A2B8}" type="sibTrans" cxnId="{7171A16A-8D66-444A-ADBC-259D67F98635}">
      <dgm:prSet/>
      <dgm:spPr/>
      <dgm:t>
        <a:bodyPr/>
        <a:lstStyle/>
        <a:p>
          <a:endParaRPr lang="en-GB" sz="800"/>
        </a:p>
      </dgm:t>
    </dgm:pt>
    <dgm:pt modelId="{A5A8243C-D1AE-49AC-80A3-EDEF085AF98B}">
      <dgm:prSet phldrT="[文本]" custT="1"/>
      <dgm:spPr>
        <a:solidFill>
          <a:srgbClr val="C09C80"/>
        </a:solidFill>
      </dgm:spPr>
      <dgm:t>
        <a:bodyPr/>
        <a:lstStyle/>
        <a:p>
          <a:r>
            <a:rPr lang="en-GB" sz="1100" b="1" dirty="0"/>
            <a:t>Display module</a:t>
          </a:r>
          <a:endParaRPr lang="en-GB" sz="1100" dirty="0"/>
        </a:p>
      </dgm:t>
    </dgm:pt>
    <dgm:pt modelId="{F13BB883-AA1A-40D0-A829-36F4E5E481AE}" type="parTrans" cxnId="{B02E8F15-5ACA-4E1E-944C-35714ADED3BD}">
      <dgm:prSet custT="1"/>
      <dgm:spPr/>
      <dgm:t>
        <a:bodyPr/>
        <a:lstStyle/>
        <a:p>
          <a:endParaRPr lang="en-GB" sz="800"/>
        </a:p>
      </dgm:t>
    </dgm:pt>
    <dgm:pt modelId="{864AD62E-F10B-41AD-B293-3B197E1FA2E3}" type="sibTrans" cxnId="{B02E8F15-5ACA-4E1E-944C-35714ADED3BD}">
      <dgm:prSet/>
      <dgm:spPr/>
      <dgm:t>
        <a:bodyPr/>
        <a:lstStyle/>
        <a:p>
          <a:endParaRPr lang="en-GB" sz="800"/>
        </a:p>
      </dgm:t>
    </dgm:pt>
    <dgm:pt modelId="{94B2FE10-6B33-4D35-93B8-02D3BA49451F}">
      <dgm:prSet phldrT="[文本]" custT="1"/>
      <dgm:spPr>
        <a:solidFill>
          <a:srgbClr val="C09C80"/>
        </a:solidFill>
      </dgm:spPr>
      <dgm:t>
        <a:bodyPr/>
        <a:lstStyle/>
        <a:p>
          <a:r>
            <a:rPr lang="en-US" altLang="zh-CN" sz="1100" b="1" dirty="0" err="1"/>
            <a:t>Cardiotach</a:t>
          </a:r>
          <a:r>
            <a:rPr lang="en-US" altLang="zh-CN" sz="1100" b="1" dirty="0"/>
            <a:t> measure</a:t>
          </a:r>
          <a:endParaRPr lang="en-GB" sz="1100" dirty="0"/>
        </a:p>
      </dgm:t>
    </dgm:pt>
    <dgm:pt modelId="{961E645A-7F33-4804-9961-A604CCDE7DA7}" type="parTrans" cxnId="{CF6F278C-7D89-40E6-A6BD-97DC9DE3F577}">
      <dgm:prSet custT="1"/>
      <dgm:spPr/>
      <dgm:t>
        <a:bodyPr/>
        <a:lstStyle/>
        <a:p>
          <a:endParaRPr lang="en-GB" sz="100"/>
        </a:p>
      </dgm:t>
    </dgm:pt>
    <dgm:pt modelId="{6C9F0FD0-D6A8-4307-A09E-C48D14BDDCF9}" type="sibTrans" cxnId="{CF6F278C-7D89-40E6-A6BD-97DC9DE3F577}">
      <dgm:prSet/>
      <dgm:spPr/>
      <dgm:t>
        <a:bodyPr/>
        <a:lstStyle/>
        <a:p>
          <a:endParaRPr lang="en-GB" sz="800"/>
        </a:p>
      </dgm:t>
    </dgm:pt>
    <dgm:pt modelId="{9F9AF9B1-5741-4AFF-890E-830B45052FE7}">
      <dgm:prSet phldrT="[文本]" custT="1"/>
      <dgm:spPr>
        <a:solidFill>
          <a:srgbClr val="C09C80"/>
        </a:solidFill>
      </dgm:spPr>
      <dgm:t>
        <a:bodyPr/>
        <a:lstStyle/>
        <a:p>
          <a:r>
            <a:rPr lang="en-US" altLang="zh-CN" sz="1100" b="1"/>
            <a:t>Image capture</a:t>
          </a:r>
          <a:endParaRPr lang="en-GB" sz="1100" dirty="0"/>
        </a:p>
      </dgm:t>
    </dgm:pt>
    <dgm:pt modelId="{43B9332D-27C0-45E5-AA71-E2C5CCB3B6E7}" type="parTrans" cxnId="{AEE830A4-FCF5-4202-89A5-98B8C173C045}">
      <dgm:prSet custT="1"/>
      <dgm:spPr/>
      <dgm:t>
        <a:bodyPr/>
        <a:lstStyle/>
        <a:p>
          <a:endParaRPr lang="en-GB" sz="100"/>
        </a:p>
      </dgm:t>
    </dgm:pt>
    <dgm:pt modelId="{3CD7B4AF-0E73-4AD3-94A2-BE0CA03E3C22}" type="sibTrans" cxnId="{AEE830A4-FCF5-4202-89A5-98B8C173C045}">
      <dgm:prSet/>
      <dgm:spPr/>
      <dgm:t>
        <a:bodyPr/>
        <a:lstStyle/>
        <a:p>
          <a:endParaRPr lang="en-GB" sz="800"/>
        </a:p>
      </dgm:t>
    </dgm:pt>
    <dgm:pt modelId="{59526641-4D1E-4350-A478-E3FE43BFD2E4}">
      <dgm:prSet phldrT="[文本]" custT="1"/>
      <dgm:spPr>
        <a:solidFill>
          <a:srgbClr val="C09C80"/>
        </a:solidFill>
      </dgm:spPr>
      <dgm:t>
        <a:bodyPr/>
        <a:lstStyle/>
        <a:p>
          <a:r>
            <a:rPr lang="en-US" altLang="zh-CN" sz="1100" b="1" dirty="0"/>
            <a:t>Motor</a:t>
          </a:r>
          <a:endParaRPr lang="en-GB" sz="1100" dirty="0"/>
        </a:p>
      </dgm:t>
    </dgm:pt>
    <dgm:pt modelId="{00A1CD9A-6B6A-4703-ABE8-5D7C503FAE99}" type="parTrans" cxnId="{7D229136-D6CC-452D-ACBC-D3034759795D}">
      <dgm:prSet custT="1"/>
      <dgm:spPr/>
      <dgm:t>
        <a:bodyPr/>
        <a:lstStyle/>
        <a:p>
          <a:endParaRPr lang="en-GB" sz="100"/>
        </a:p>
      </dgm:t>
    </dgm:pt>
    <dgm:pt modelId="{4CB3DC4A-BF1E-4A18-B0D6-8836747E78A6}" type="sibTrans" cxnId="{7D229136-D6CC-452D-ACBC-D3034759795D}">
      <dgm:prSet/>
      <dgm:spPr/>
      <dgm:t>
        <a:bodyPr/>
        <a:lstStyle/>
        <a:p>
          <a:endParaRPr lang="en-GB" sz="800"/>
        </a:p>
      </dgm:t>
    </dgm:pt>
    <dgm:pt modelId="{04F84A18-4129-4F15-8AA4-819D8569AE02}">
      <dgm:prSet phldrT="[文本]" custT="1"/>
      <dgm:spPr>
        <a:solidFill>
          <a:srgbClr val="C09C80"/>
        </a:solidFill>
      </dgm:spPr>
      <dgm:t>
        <a:bodyPr/>
        <a:lstStyle/>
        <a:p>
          <a:r>
            <a:rPr lang="en-US" altLang="zh-CN" sz="1100" b="1"/>
            <a:t>Valve</a:t>
          </a:r>
          <a:endParaRPr lang="en-GB" sz="1100" dirty="0"/>
        </a:p>
      </dgm:t>
    </dgm:pt>
    <dgm:pt modelId="{5AA63632-6BD4-46DE-9B1F-62F40110593B}" type="parTrans" cxnId="{1B399794-3387-4417-9CC1-62BF95F0F206}">
      <dgm:prSet custT="1"/>
      <dgm:spPr/>
      <dgm:t>
        <a:bodyPr/>
        <a:lstStyle/>
        <a:p>
          <a:endParaRPr lang="en-GB" sz="100"/>
        </a:p>
      </dgm:t>
    </dgm:pt>
    <dgm:pt modelId="{53F94B41-97D5-40E9-83AC-2CEB48E17683}" type="sibTrans" cxnId="{1B399794-3387-4417-9CC1-62BF95F0F206}">
      <dgm:prSet/>
      <dgm:spPr/>
      <dgm:t>
        <a:bodyPr/>
        <a:lstStyle/>
        <a:p>
          <a:endParaRPr lang="en-GB" sz="800"/>
        </a:p>
      </dgm:t>
    </dgm:pt>
    <dgm:pt modelId="{1111C5C0-A8F5-4C69-A7B5-D6F7F22A2E98}">
      <dgm:prSet phldrT="[文本]" custT="1"/>
      <dgm:spPr>
        <a:solidFill>
          <a:srgbClr val="C09C80"/>
        </a:solidFill>
      </dgm:spPr>
      <dgm:t>
        <a:bodyPr/>
        <a:lstStyle/>
        <a:p>
          <a:r>
            <a:rPr lang="en-US" altLang="zh-CN" sz="1100" b="1"/>
            <a:t>Speaker</a:t>
          </a:r>
          <a:endParaRPr lang="en-GB" sz="1100" dirty="0"/>
        </a:p>
      </dgm:t>
    </dgm:pt>
    <dgm:pt modelId="{5F6E52E0-918A-4D51-B257-35A23F5E18FC}" type="parTrans" cxnId="{5065A054-8641-4118-B816-D3F7531049DF}">
      <dgm:prSet custT="1"/>
      <dgm:spPr/>
      <dgm:t>
        <a:bodyPr/>
        <a:lstStyle/>
        <a:p>
          <a:endParaRPr lang="en-GB" sz="100"/>
        </a:p>
      </dgm:t>
    </dgm:pt>
    <dgm:pt modelId="{D5FF6E1F-BEAE-4FFA-9370-077AE2567B03}" type="sibTrans" cxnId="{5065A054-8641-4118-B816-D3F7531049DF}">
      <dgm:prSet/>
      <dgm:spPr/>
      <dgm:t>
        <a:bodyPr/>
        <a:lstStyle/>
        <a:p>
          <a:endParaRPr lang="en-GB" sz="800"/>
        </a:p>
      </dgm:t>
    </dgm:pt>
    <dgm:pt modelId="{78E220E3-AE48-4C8F-AB9A-3DD93E70E23D}">
      <dgm:prSet phldrT="[文本]" custT="1"/>
      <dgm:spPr>
        <a:solidFill>
          <a:srgbClr val="C09C80"/>
        </a:solidFill>
      </dgm:spPr>
      <dgm:t>
        <a:bodyPr/>
        <a:lstStyle/>
        <a:p>
          <a:r>
            <a:rPr lang="en-US" altLang="zh-CN" sz="1100" b="1" dirty="0"/>
            <a:t>Screen</a:t>
          </a:r>
          <a:endParaRPr lang="en-GB" sz="1100" dirty="0"/>
        </a:p>
      </dgm:t>
    </dgm:pt>
    <dgm:pt modelId="{00E0CE88-70E5-41BB-9B55-E56A4AFFE49D}" type="parTrans" cxnId="{46C170D5-CC29-4498-8C8D-1AF98423F52B}">
      <dgm:prSet custT="1"/>
      <dgm:spPr/>
      <dgm:t>
        <a:bodyPr/>
        <a:lstStyle/>
        <a:p>
          <a:endParaRPr lang="en-GB" sz="100"/>
        </a:p>
      </dgm:t>
    </dgm:pt>
    <dgm:pt modelId="{33DA3C6A-EC9A-4BE1-ADBE-70F7F8B1516A}" type="sibTrans" cxnId="{46C170D5-CC29-4498-8C8D-1AF98423F52B}">
      <dgm:prSet/>
      <dgm:spPr/>
      <dgm:t>
        <a:bodyPr/>
        <a:lstStyle/>
        <a:p>
          <a:endParaRPr lang="en-GB" sz="800"/>
        </a:p>
      </dgm:t>
    </dgm:pt>
    <dgm:pt modelId="{694162C4-BC0E-4807-B32D-E29F4652C1AB}" type="pres">
      <dgm:prSet presAssocID="{903B1971-DBAA-4686-BF75-1715387083A7}" presName="Name0" presStyleCnt="0">
        <dgm:presLayoutVars>
          <dgm:chPref val="1"/>
          <dgm:dir/>
          <dgm:animOne val="branch"/>
          <dgm:animLvl val="lvl"/>
          <dgm:resizeHandles val="exact"/>
        </dgm:presLayoutVars>
      </dgm:prSet>
      <dgm:spPr/>
    </dgm:pt>
    <dgm:pt modelId="{747C594E-C645-42DE-9244-1C47B5E163FD}" type="pres">
      <dgm:prSet presAssocID="{292B6A4C-A9D1-48F8-B6B5-02C58B4995F0}" presName="root1" presStyleCnt="0"/>
      <dgm:spPr/>
    </dgm:pt>
    <dgm:pt modelId="{C866A2BA-FAAE-4DF1-BF30-EAF8EE25639D}" type="pres">
      <dgm:prSet presAssocID="{292B6A4C-A9D1-48F8-B6B5-02C58B4995F0}" presName="LevelOneTextNode" presStyleLbl="node0" presStyleIdx="0" presStyleCnt="1" custScaleX="266255" custScaleY="36626" custLinFactNeighborX="-653" custLinFactNeighborY="-34448">
        <dgm:presLayoutVars>
          <dgm:chPref val="3"/>
        </dgm:presLayoutVars>
      </dgm:prSet>
      <dgm:spPr>
        <a:prstGeom prst="roundRect">
          <a:avLst/>
        </a:prstGeom>
      </dgm:spPr>
    </dgm:pt>
    <dgm:pt modelId="{DF8596AF-166E-4427-957E-F2A9BEDA3F25}" type="pres">
      <dgm:prSet presAssocID="{292B6A4C-A9D1-48F8-B6B5-02C58B4995F0}" presName="level2hierChild" presStyleCnt="0"/>
      <dgm:spPr/>
    </dgm:pt>
    <dgm:pt modelId="{71B8F11E-CDF2-4275-8448-B14EBE3CAF08}" type="pres">
      <dgm:prSet presAssocID="{C60A383B-E2ED-4D7C-9808-63FC7A1B75DA}" presName="conn2-1" presStyleLbl="parChTrans1D2" presStyleIdx="0" presStyleCnt="5"/>
      <dgm:spPr/>
    </dgm:pt>
    <dgm:pt modelId="{15507921-FFF4-44DA-8ADB-6FD669717A7D}" type="pres">
      <dgm:prSet presAssocID="{C60A383B-E2ED-4D7C-9808-63FC7A1B75DA}" presName="connTx" presStyleLbl="parChTrans1D2" presStyleIdx="0" presStyleCnt="5"/>
      <dgm:spPr/>
    </dgm:pt>
    <dgm:pt modelId="{D382821E-E047-46E9-8246-131DD55334AD}" type="pres">
      <dgm:prSet presAssocID="{CD4ACBB5-39DD-443D-9280-7044FECEDCFA}" presName="root2" presStyleCnt="0"/>
      <dgm:spPr/>
    </dgm:pt>
    <dgm:pt modelId="{D5307775-CE87-448A-89CA-F95DAC467B7B}" type="pres">
      <dgm:prSet presAssocID="{CD4ACBB5-39DD-443D-9280-7044FECEDCFA}" presName="LevelTwoTextNode" presStyleLbl="node2" presStyleIdx="0" presStyleCnt="5">
        <dgm:presLayoutVars>
          <dgm:chPref val="3"/>
        </dgm:presLayoutVars>
      </dgm:prSet>
      <dgm:spPr>
        <a:prstGeom prst="roundRect">
          <a:avLst/>
        </a:prstGeom>
      </dgm:spPr>
    </dgm:pt>
    <dgm:pt modelId="{84FD4D14-19D7-4CEA-A835-069107E45808}" type="pres">
      <dgm:prSet presAssocID="{CD4ACBB5-39DD-443D-9280-7044FECEDCFA}" presName="level3hierChild" presStyleCnt="0"/>
      <dgm:spPr/>
    </dgm:pt>
    <dgm:pt modelId="{101459A5-C937-4498-97B0-A17530F5B3D5}" type="pres">
      <dgm:prSet presAssocID="{961E645A-7F33-4804-9961-A604CCDE7DA7}" presName="conn2-1" presStyleLbl="parChTrans1D3" presStyleIdx="0" presStyleCnt="6"/>
      <dgm:spPr/>
    </dgm:pt>
    <dgm:pt modelId="{27037969-6D6B-4B9E-B14B-19110B8D5E5E}" type="pres">
      <dgm:prSet presAssocID="{961E645A-7F33-4804-9961-A604CCDE7DA7}" presName="connTx" presStyleLbl="parChTrans1D3" presStyleIdx="0" presStyleCnt="6"/>
      <dgm:spPr/>
    </dgm:pt>
    <dgm:pt modelId="{60A1F3CE-DBE5-48FE-9C5E-E71895A4BDE5}" type="pres">
      <dgm:prSet presAssocID="{94B2FE10-6B33-4D35-93B8-02D3BA49451F}" presName="root2" presStyleCnt="0"/>
      <dgm:spPr/>
    </dgm:pt>
    <dgm:pt modelId="{99648BC7-287D-464E-ACE6-29F243B32ED8}" type="pres">
      <dgm:prSet presAssocID="{94B2FE10-6B33-4D35-93B8-02D3BA49451F}" presName="LevelTwoTextNode" presStyleLbl="node3" presStyleIdx="0" presStyleCnt="6" custScaleX="93318">
        <dgm:presLayoutVars>
          <dgm:chPref val="3"/>
        </dgm:presLayoutVars>
      </dgm:prSet>
      <dgm:spPr>
        <a:prstGeom prst="roundRect">
          <a:avLst/>
        </a:prstGeom>
      </dgm:spPr>
    </dgm:pt>
    <dgm:pt modelId="{257CC3C0-6011-400D-AF0A-92AA0E198815}" type="pres">
      <dgm:prSet presAssocID="{94B2FE10-6B33-4D35-93B8-02D3BA49451F}" presName="level3hierChild" presStyleCnt="0"/>
      <dgm:spPr/>
    </dgm:pt>
    <dgm:pt modelId="{2C3879F0-70D3-4276-AAF3-4DF3F1630543}" type="pres">
      <dgm:prSet presAssocID="{4E79A4AD-59AF-407D-A6E1-8D0A5EA34206}" presName="conn2-1" presStyleLbl="parChTrans1D2" presStyleIdx="1" presStyleCnt="5"/>
      <dgm:spPr/>
    </dgm:pt>
    <dgm:pt modelId="{CF2AD010-5B72-4022-A925-20F1D9B3F929}" type="pres">
      <dgm:prSet presAssocID="{4E79A4AD-59AF-407D-A6E1-8D0A5EA34206}" presName="connTx" presStyleLbl="parChTrans1D2" presStyleIdx="1" presStyleCnt="5"/>
      <dgm:spPr/>
    </dgm:pt>
    <dgm:pt modelId="{78C11F68-3564-4469-BBF4-C19E9C228205}" type="pres">
      <dgm:prSet presAssocID="{98A91678-2E38-4304-AF02-844D557D9F99}" presName="root2" presStyleCnt="0"/>
      <dgm:spPr/>
    </dgm:pt>
    <dgm:pt modelId="{B1ABA2FB-5789-4B23-A6CE-3ECF4362FF3B}" type="pres">
      <dgm:prSet presAssocID="{98A91678-2E38-4304-AF02-844D557D9F99}" presName="LevelTwoTextNode" presStyleLbl="node2" presStyleIdx="1" presStyleCnt="5">
        <dgm:presLayoutVars>
          <dgm:chPref val="3"/>
        </dgm:presLayoutVars>
      </dgm:prSet>
      <dgm:spPr>
        <a:prstGeom prst="roundRect">
          <a:avLst/>
        </a:prstGeom>
      </dgm:spPr>
    </dgm:pt>
    <dgm:pt modelId="{33277008-D16A-43FC-AFC4-6186D336E5D0}" type="pres">
      <dgm:prSet presAssocID="{98A91678-2E38-4304-AF02-844D557D9F99}" presName="level3hierChild" presStyleCnt="0"/>
      <dgm:spPr/>
    </dgm:pt>
    <dgm:pt modelId="{005A394B-B9E3-4737-8100-03C5D1F1AA49}" type="pres">
      <dgm:prSet presAssocID="{43B9332D-27C0-45E5-AA71-E2C5CCB3B6E7}" presName="conn2-1" presStyleLbl="parChTrans1D3" presStyleIdx="1" presStyleCnt="6"/>
      <dgm:spPr/>
    </dgm:pt>
    <dgm:pt modelId="{4BF3FBE4-6E1C-4680-AB86-5D782A0571C8}" type="pres">
      <dgm:prSet presAssocID="{43B9332D-27C0-45E5-AA71-E2C5CCB3B6E7}" presName="connTx" presStyleLbl="parChTrans1D3" presStyleIdx="1" presStyleCnt="6"/>
      <dgm:spPr/>
    </dgm:pt>
    <dgm:pt modelId="{74977537-6C90-4A14-8BC2-617EE186949D}" type="pres">
      <dgm:prSet presAssocID="{9F9AF9B1-5741-4AFF-890E-830B45052FE7}" presName="root2" presStyleCnt="0"/>
      <dgm:spPr/>
    </dgm:pt>
    <dgm:pt modelId="{F81EFB60-1C69-4819-A232-7C17DD8BC945}" type="pres">
      <dgm:prSet presAssocID="{9F9AF9B1-5741-4AFF-890E-830B45052FE7}" presName="LevelTwoTextNode" presStyleLbl="node3" presStyleIdx="1" presStyleCnt="6" custScaleX="93318">
        <dgm:presLayoutVars>
          <dgm:chPref val="3"/>
        </dgm:presLayoutVars>
      </dgm:prSet>
      <dgm:spPr>
        <a:prstGeom prst="roundRect">
          <a:avLst/>
        </a:prstGeom>
      </dgm:spPr>
    </dgm:pt>
    <dgm:pt modelId="{1B64282A-AB9F-439E-B59A-A36456952D63}" type="pres">
      <dgm:prSet presAssocID="{9F9AF9B1-5741-4AFF-890E-830B45052FE7}" presName="level3hierChild" presStyleCnt="0"/>
      <dgm:spPr/>
    </dgm:pt>
    <dgm:pt modelId="{90B17E53-4BEE-41C9-A41B-5ACD8F5CAF3A}" type="pres">
      <dgm:prSet presAssocID="{BE4F4BBD-6772-4369-BCC3-7C2104D55FC1}" presName="conn2-1" presStyleLbl="parChTrans1D2" presStyleIdx="2" presStyleCnt="5"/>
      <dgm:spPr/>
    </dgm:pt>
    <dgm:pt modelId="{15792E24-EBAF-4817-AE19-4A42806A42B2}" type="pres">
      <dgm:prSet presAssocID="{BE4F4BBD-6772-4369-BCC3-7C2104D55FC1}" presName="connTx" presStyleLbl="parChTrans1D2" presStyleIdx="2" presStyleCnt="5"/>
      <dgm:spPr/>
    </dgm:pt>
    <dgm:pt modelId="{DEF311FC-DE65-41EB-9CB3-63A27666BAF9}" type="pres">
      <dgm:prSet presAssocID="{395D2706-C1DE-4F79-B400-05770CC94576}" presName="root2" presStyleCnt="0"/>
      <dgm:spPr/>
    </dgm:pt>
    <dgm:pt modelId="{291E8115-872F-42B2-8263-8692883F5F2D}" type="pres">
      <dgm:prSet presAssocID="{395D2706-C1DE-4F79-B400-05770CC94576}" presName="LevelTwoTextNode" presStyleLbl="node2" presStyleIdx="2" presStyleCnt="5">
        <dgm:presLayoutVars>
          <dgm:chPref val="3"/>
        </dgm:presLayoutVars>
      </dgm:prSet>
      <dgm:spPr>
        <a:prstGeom prst="roundRect">
          <a:avLst/>
        </a:prstGeom>
      </dgm:spPr>
    </dgm:pt>
    <dgm:pt modelId="{175AD715-49C1-4ECF-8502-A7B4932A4A20}" type="pres">
      <dgm:prSet presAssocID="{395D2706-C1DE-4F79-B400-05770CC94576}" presName="level3hierChild" presStyleCnt="0"/>
      <dgm:spPr/>
    </dgm:pt>
    <dgm:pt modelId="{D48EC99E-F3F5-4533-B9A7-81E94115C62B}" type="pres">
      <dgm:prSet presAssocID="{00A1CD9A-6B6A-4703-ABE8-5D7C503FAE99}" presName="conn2-1" presStyleLbl="parChTrans1D3" presStyleIdx="2" presStyleCnt="6"/>
      <dgm:spPr/>
    </dgm:pt>
    <dgm:pt modelId="{8056E8E4-BF3B-434C-8263-D2A353A6B1BB}" type="pres">
      <dgm:prSet presAssocID="{00A1CD9A-6B6A-4703-ABE8-5D7C503FAE99}" presName="connTx" presStyleLbl="parChTrans1D3" presStyleIdx="2" presStyleCnt="6"/>
      <dgm:spPr/>
    </dgm:pt>
    <dgm:pt modelId="{C91C8C71-99A7-440B-86F6-86985687DF32}" type="pres">
      <dgm:prSet presAssocID="{59526641-4D1E-4350-A478-E3FE43BFD2E4}" presName="root2" presStyleCnt="0"/>
      <dgm:spPr/>
    </dgm:pt>
    <dgm:pt modelId="{B9A2026B-4D11-4E5F-B8D1-086A00424D4E}" type="pres">
      <dgm:prSet presAssocID="{59526641-4D1E-4350-A478-E3FE43BFD2E4}" presName="LevelTwoTextNode" presStyleLbl="node3" presStyleIdx="2" presStyleCnt="6" custScaleX="93318">
        <dgm:presLayoutVars>
          <dgm:chPref val="3"/>
        </dgm:presLayoutVars>
      </dgm:prSet>
      <dgm:spPr>
        <a:prstGeom prst="roundRect">
          <a:avLst/>
        </a:prstGeom>
      </dgm:spPr>
    </dgm:pt>
    <dgm:pt modelId="{00FCD048-5EE9-4555-BD88-33ED0E3D5B2F}" type="pres">
      <dgm:prSet presAssocID="{59526641-4D1E-4350-A478-E3FE43BFD2E4}" presName="level3hierChild" presStyleCnt="0"/>
      <dgm:spPr/>
    </dgm:pt>
    <dgm:pt modelId="{D15C5B76-EC4A-433B-AB32-441523E769F2}" type="pres">
      <dgm:prSet presAssocID="{5AA63632-6BD4-46DE-9B1F-62F40110593B}" presName="conn2-1" presStyleLbl="parChTrans1D3" presStyleIdx="3" presStyleCnt="6"/>
      <dgm:spPr/>
    </dgm:pt>
    <dgm:pt modelId="{6FB27328-A2B7-4848-BC17-B22D78081679}" type="pres">
      <dgm:prSet presAssocID="{5AA63632-6BD4-46DE-9B1F-62F40110593B}" presName="connTx" presStyleLbl="parChTrans1D3" presStyleIdx="3" presStyleCnt="6"/>
      <dgm:spPr/>
    </dgm:pt>
    <dgm:pt modelId="{9C8256D6-D8B7-43E0-A1F8-44BDE48EFC48}" type="pres">
      <dgm:prSet presAssocID="{04F84A18-4129-4F15-8AA4-819D8569AE02}" presName="root2" presStyleCnt="0"/>
      <dgm:spPr/>
    </dgm:pt>
    <dgm:pt modelId="{4478B72D-8C8A-4D62-B825-30627475CD0E}" type="pres">
      <dgm:prSet presAssocID="{04F84A18-4129-4F15-8AA4-819D8569AE02}" presName="LevelTwoTextNode" presStyleLbl="node3" presStyleIdx="3" presStyleCnt="6" custScaleX="93318">
        <dgm:presLayoutVars>
          <dgm:chPref val="3"/>
        </dgm:presLayoutVars>
      </dgm:prSet>
      <dgm:spPr>
        <a:prstGeom prst="roundRect">
          <a:avLst/>
        </a:prstGeom>
      </dgm:spPr>
    </dgm:pt>
    <dgm:pt modelId="{67FB3D1C-9A81-43C4-8536-D8234A279F2B}" type="pres">
      <dgm:prSet presAssocID="{04F84A18-4129-4F15-8AA4-819D8569AE02}" presName="level3hierChild" presStyleCnt="0"/>
      <dgm:spPr/>
    </dgm:pt>
    <dgm:pt modelId="{537F23A8-F5F7-43CF-A2D9-454A510F78E6}" type="pres">
      <dgm:prSet presAssocID="{10DC6E0B-D6BD-4CF7-96F2-EF1CC5AF7064}" presName="conn2-1" presStyleLbl="parChTrans1D2" presStyleIdx="3" presStyleCnt="5"/>
      <dgm:spPr/>
    </dgm:pt>
    <dgm:pt modelId="{BA9C9292-B232-4651-AA00-BBCFCEA06EE3}" type="pres">
      <dgm:prSet presAssocID="{10DC6E0B-D6BD-4CF7-96F2-EF1CC5AF7064}" presName="connTx" presStyleLbl="parChTrans1D2" presStyleIdx="3" presStyleCnt="5"/>
      <dgm:spPr/>
    </dgm:pt>
    <dgm:pt modelId="{90AE55A6-A7C3-43C9-853B-E2733C965399}" type="pres">
      <dgm:prSet presAssocID="{3C1DCB6C-E974-4562-9696-D53FF65E474F}" presName="root2" presStyleCnt="0"/>
      <dgm:spPr/>
    </dgm:pt>
    <dgm:pt modelId="{36BF433F-E9B1-4E75-8E5E-93309EE3DD77}" type="pres">
      <dgm:prSet presAssocID="{3C1DCB6C-E974-4562-9696-D53FF65E474F}" presName="LevelTwoTextNode" presStyleLbl="node2" presStyleIdx="3" presStyleCnt="5">
        <dgm:presLayoutVars>
          <dgm:chPref val="3"/>
        </dgm:presLayoutVars>
      </dgm:prSet>
      <dgm:spPr>
        <a:prstGeom prst="roundRect">
          <a:avLst/>
        </a:prstGeom>
      </dgm:spPr>
    </dgm:pt>
    <dgm:pt modelId="{ADC45BFA-DCF8-4BFA-A0B8-15A641D490F5}" type="pres">
      <dgm:prSet presAssocID="{3C1DCB6C-E974-4562-9696-D53FF65E474F}" presName="level3hierChild" presStyleCnt="0"/>
      <dgm:spPr/>
    </dgm:pt>
    <dgm:pt modelId="{96217386-74C2-4ED3-8A8B-15E7EBF06B5A}" type="pres">
      <dgm:prSet presAssocID="{5F6E52E0-918A-4D51-B257-35A23F5E18FC}" presName="conn2-1" presStyleLbl="parChTrans1D3" presStyleIdx="4" presStyleCnt="6"/>
      <dgm:spPr/>
    </dgm:pt>
    <dgm:pt modelId="{4282B239-0C29-4504-887B-1E321292C4B4}" type="pres">
      <dgm:prSet presAssocID="{5F6E52E0-918A-4D51-B257-35A23F5E18FC}" presName="connTx" presStyleLbl="parChTrans1D3" presStyleIdx="4" presStyleCnt="6"/>
      <dgm:spPr/>
    </dgm:pt>
    <dgm:pt modelId="{C02012D4-0B9D-439E-98C8-DD46493AE122}" type="pres">
      <dgm:prSet presAssocID="{1111C5C0-A8F5-4C69-A7B5-D6F7F22A2E98}" presName="root2" presStyleCnt="0"/>
      <dgm:spPr/>
    </dgm:pt>
    <dgm:pt modelId="{EF877ABA-55C9-490F-AAD9-6804147AFE64}" type="pres">
      <dgm:prSet presAssocID="{1111C5C0-A8F5-4C69-A7B5-D6F7F22A2E98}" presName="LevelTwoTextNode" presStyleLbl="node3" presStyleIdx="4" presStyleCnt="6" custScaleX="93318">
        <dgm:presLayoutVars>
          <dgm:chPref val="3"/>
        </dgm:presLayoutVars>
      </dgm:prSet>
      <dgm:spPr>
        <a:prstGeom prst="roundRect">
          <a:avLst/>
        </a:prstGeom>
      </dgm:spPr>
    </dgm:pt>
    <dgm:pt modelId="{1474E3E4-86A8-4488-B185-A8ABFEEAA143}" type="pres">
      <dgm:prSet presAssocID="{1111C5C0-A8F5-4C69-A7B5-D6F7F22A2E98}" presName="level3hierChild" presStyleCnt="0"/>
      <dgm:spPr/>
    </dgm:pt>
    <dgm:pt modelId="{B0175FC2-4FE8-4071-8322-AF95BC5B3860}" type="pres">
      <dgm:prSet presAssocID="{F13BB883-AA1A-40D0-A829-36F4E5E481AE}" presName="conn2-1" presStyleLbl="parChTrans1D2" presStyleIdx="4" presStyleCnt="5"/>
      <dgm:spPr/>
    </dgm:pt>
    <dgm:pt modelId="{37B6733F-5FF6-4C69-A800-F450523C7982}" type="pres">
      <dgm:prSet presAssocID="{F13BB883-AA1A-40D0-A829-36F4E5E481AE}" presName="connTx" presStyleLbl="parChTrans1D2" presStyleIdx="4" presStyleCnt="5"/>
      <dgm:spPr/>
    </dgm:pt>
    <dgm:pt modelId="{C553F199-627D-4853-BC8C-57381A6C770C}" type="pres">
      <dgm:prSet presAssocID="{A5A8243C-D1AE-49AC-80A3-EDEF085AF98B}" presName="root2" presStyleCnt="0"/>
      <dgm:spPr/>
    </dgm:pt>
    <dgm:pt modelId="{7790B72C-69D7-4BEF-B7DC-D92081579180}" type="pres">
      <dgm:prSet presAssocID="{A5A8243C-D1AE-49AC-80A3-EDEF085AF98B}" presName="LevelTwoTextNode" presStyleLbl="node2" presStyleIdx="4" presStyleCnt="5">
        <dgm:presLayoutVars>
          <dgm:chPref val="3"/>
        </dgm:presLayoutVars>
      </dgm:prSet>
      <dgm:spPr>
        <a:prstGeom prst="roundRect">
          <a:avLst/>
        </a:prstGeom>
      </dgm:spPr>
    </dgm:pt>
    <dgm:pt modelId="{6C191BC9-1101-42A6-B275-9B78E25E9350}" type="pres">
      <dgm:prSet presAssocID="{A5A8243C-D1AE-49AC-80A3-EDEF085AF98B}" presName="level3hierChild" presStyleCnt="0"/>
      <dgm:spPr/>
    </dgm:pt>
    <dgm:pt modelId="{0A7A128F-B2B2-4361-8EC0-5AE590AC470E}" type="pres">
      <dgm:prSet presAssocID="{00E0CE88-70E5-41BB-9B55-E56A4AFFE49D}" presName="conn2-1" presStyleLbl="parChTrans1D3" presStyleIdx="5" presStyleCnt="6"/>
      <dgm:spPr/>
    </dgm:pt>
    <dgm:pt modelId="{25B3A01F-C4D9-4419-96AA-46950DBA19F4}" type="pres">
      <dgm:prSet presAssocID="{00E0CE88-70E5-41BB-9B55-E56A4AFFE49D}" presName="connTx" presStyleLbl="parChTrans1D3" presStyleIdx="5" presStyleCnt="6"/>
      <dgm:spPr/>
    </dgm:pt>
    <dgm:pt modelId="{4C49AADA-8698-493E-A353-A440B4BDBE43}" type="pres">
      <dgm:prSet presAssocID="{78E220E3-AE48-4C8F-AB9A-3DD93E70E23D}" presName="root2" presStyleCnt="0"/>
      <dgm:spPr/>
    </dgm:pt>
    <dgm:pt modelId="{665E1566-DC40-4CE7-ACE0-627054D1886D}" type="pres">
      <dgm:prSet presAssocID="{78E220E3-AE48-4C8F-AB9A-3DD93E70E23D}" presName="LevelTwoTextNode" presStyleLbl="node3" presStyleIdx="5" presStyleCnt="6" custScaleX="93318">
        <dgm:presLayoutVars>
          <dgm:chPref val="3"/>
        </dgm:presLayoutVars>
      </dgm:prSet>
      <dgm:spPr>
        <a:prstGeom prst="roundRect">
          <a:avLst/>
        </a:prstGeom>
      </dgm:spPr>
    </dgm:pt>
    <dgm:pt modelId="{681F3DFA-EB06-4D22-BD55-C368B8737E61}" type="pres">
      <dgm:prSet presAssocID="{78E220E3-AE48-4C8F-AB9A-3DD93E70E23D}" presName="level3hierChild" presStyleCnt="0"/>
      <dgm:spPr/>
    </dgm:pt>
  </dgm:ptLst>
  <dgm:cxnLst>
    <dgm:cxn modelId="{FECA0505-5785-4397-94B2-AA9148722E3D}" type="presOf" srcId="{903B1971-DBAA-4686-BF75-1715387083A7}" destId="{694162C4-BC0E-4807-B32D-E29F4652C1AB}" srcOrd="0" destOrd="0" presId="urn:microsoft.com/office/officeart/2008/layout/HorizontalMultiLevelHierarchy"/>
    <dgm:cxn modelId="{5AF8D50D-2259-4B94-B847-6A418F3753F0}" type="presOf" srcId="{4E79A4AD-59AF-407D-A6E1-8D0A5EA34206}" destId="{2C3879F0-70D3-4276-AAF3-4DF3F1630543}" srcOrd="0" destOrd="0" presId="urn:microsoft.com/office/officeart/2008/layout/HorizontalMultiLevelHierarchy"/>
    <dgm:cxn modelId="{27ECBB11-2050-424B-BA7F-4B3559C5D5D5}" type="presOf" srcId="{BE4F4BBD-6772-4369-BCC3-7C2104D55FC1}" destId="{15792E24-EBAF-4817-AE19-4A42806A42B2}" srcOrd="1" destOrd="0" presId="urn:microsoft.com/office/officeart/2008/layout/HorizontalMultiLevelHierarchy"/>
    <dgm:cxn modelId="{B7946012-7997-4573-8D93-5664E43ECC56}" type="presOf" srcId="{10DC6E0B-D6BD-4CF7-96F2-EF1CC5AF7064}" destId="{BA9C9292-B232-4651-AA00-BBCFCEA06EE3}" srcOrd="1" destOrd="0" presId="urn:microsoft.com/office/officeart/2008/layout/HorizontalMultiLevelHierarchy"/>
    <dgm:cxn modelId="{8537D814-FC59-4169-8A55-03B41C6F89AE}" type="presOf" srcId="{00A1CD9A-6B6A-4703-ABE8-5D7C503FAE99}" destId="{D48EC99E-F3F5-4533-B9A7-81E94115C62B}" srcOrd="0" destOrd="0" presId="urn:microsoft.com/office/officeart/2008/layout/HorizontalMultiLevelHierarchy"/>
    <dgm:cxn modelId="{B02E8F15-5ACA-4E1E-944C-35714ADED3BD}" srcId="{292B6A4C-A9D1-48F8-B6B5-02C58B4995F0}" destId="{A5A8243C-D1AE-49AC-80A3-EDEF085AF98B}" srcOrd="4" destOrd="0" parTransId="{F13BB883-AA1A-40D0-A829-36F4E5E481AE}" sibTransId="{864AD62E-F10B-41AD-B293-3B197E1FA2E3}"/>
    <dgm:cxn modelId="{5EE19F16-6685-4269-B101-579C4FC66CA8}" type="presOf" srcId="{00E0CE88-70E5-41BB-9B55-E56A4AFFE49D}" destId="{25B3A01F-C4D9-4419-96AA-46950DBA19F4}" srcOrd="1" destOrd="0" presId="urn:microsoft.com/office/officeart/2008/layout/HorizontalMultiLevelHierarchy"/>
    <dgm:cxn modelId="{C56A6117-F299-40C1-B8F7-DA64DB82FE91}" type="presOf" srcId="{BE4F4BBD-6772-4369-BCC3-7C2104D55FC1}" destId="{90B17E53-4BEE-41C9-A41B-5ACD8F5CAF3A}" srcOrd="0" destOrd="0" presId="urn:microsoft.com/office/officeart/2008/layout/HorizontalMultiLevelHierarchy"/>
    <dgm:cxn modelId="{83F49D1F-786E-4B5C-9739-D2B90C7A48F6}" type="presOf" srcId="{5AA63632-6BD4-46DE-9B1F-62F40110593B}" destId="{6FB27328-A2B7-4848-BC17-B22D78081679}" srcOrd="1" destOrd="0" presId="urn:microsoft.com/office/officeart/2008/layout/HorizontalMultiLevelHierarchy"/>
    <dgm:cxn modelId="{32937E25-6F89-434F-AAA5-6D98B2B65FA5}" type="presOf" srcId="{43B9332D-27C0-45E5-AA71-E2C5CCB3B6E7}" destId="{4BF3FBE4-6E1C-4680-AB86-5D782A0571C8}" srcOrd="1" destOrd="0" presId="urn:microsoft.com/office/officeart/2008/layout/HorizontalMultiLevelHierarchy"/>
    <dgm:cxn modelId="{469AC827-1D06-4EB4-BA3C-056AC028A55F}" type="presOf" srcId="{5F6E52E0-918A-4D51-B257-35A23F5E18FC}" destId="{96217386-74C2-4ED3-8A8B-15E7EBF06B5A}" srcOrd="0" destOrd="0" presId="urn:microsoft.com/office/officeart/2008/layout/HorizontalMultiLevelHierarchy"/>
    <dgm:cxn modelId="{1074832B-4AD1-4E5D-9230-C9E75AF878F7}" type="presOf" srcId="{98A91678-2E38-4304-AF02-844D557D9F99}" destId="{B1ABA2FB-5789-4B23-A6CE-3ECF4362FF3B}" srcOrd="0" destOrd="0" presId="urn:microsoft.com/office/officeart/2008/layout/HorizontalMultiLevelHierarchy"/>
    <dgm:cxn modelId="{41FD852C-96A6-4389-AD50-8AF3FEDFDA1A}" type="presOf" srcId="{5F6E52E0-918A-4D51-B257-35A23F5E18FC}" destId="{4282B239-0C29-4504-887B-1E321292C4B4}" srcOrd="1" destOrd="0" presId="urn:microsoft.com/office/officeart/2008/layout/HorizontalMultiLevelHierarchy"/>
    <dgm:cxn modelId="{7D229136-D6CC-452D-ACBC-D3034759795D}" srcId="{395D2706-C1DE-4F79-B400-05770CC94576}" destId="{59526641-4D1E-4350-A478-E3FE43BFD2E4}" srcOrd="0" destOrd="0" parTransId="{00A1CD9A-6B6A-4703-ABE8-5D7C503FAE99}" sibTransId="{4CB3DC4A-BF1E-4A18-B0D6-8836747E78A6}"/>
    <dgm:cxn modelId="{B86ABD3D-C408-4798-8816-6A5C30780B4B}" type="presOf" srcId="{961E645A-7F33-4804-9961-A604CCDE7DA7}" destId="{27037969-6D6B-4B9E-B14B-19110B8D5E5E}" srcOrd="1" destOrd="0" presId="urn:microsoft.com/office/officeart/2008/layout/HorizontalMultiLevelHierarchy"/>
    <dgm:cxn modelId="{228B223E-ADEF-4182-ACFF-969DFE9203DB}" type="presOf" srcId="{C60A383B-E2ED-4D7C-9808-63FC7A1B75DA}" destId="{71B8F11E-CDF2-4275-8448-B14EBE3CAF08}" srcOrd="0" destOrd="0" presId="urn:microsoft.com/office/officeart/2008/layout/HorizontalMultiLevelHierarchy"/>
    <dgm:cxn modelId="{36E23666-58BB-45C5-A51E-B2AF50361048}" type="presOf" srcId="{9F9AF9B1-5741-4AFF-890E-830B45052FE7}" destId="{F81EFB60-1C69-4819-A232-7C17DD8BC945}" srcOrd="0" destOrd="0" presId="urn:microsoft.com/office/officeart/2008/layout/HorizontalMultiLevelHierarchy"/>
    <dgm:cxn modelId="{DE155A46-0F71-40B8-A938-A5037E0F71B2}" type="presOf" srcId="{1111C5C0-A8F5-4C69-A7B5-D6F7F22A2E98}" destId="{EF877ABA-55C9-490F-AAD9-6804147AFE64}" srcOrd="0" destOrd="0" presId="urn:microsoft.com/office/officeart/2008/layout/HorizontalMultiLevelHierarchy"/>
    <dgm:cxn modelId="{7C2FD468-2831-45B9-8896-99646FCBC871}" type="presOf" srcId="{A5A8243C-D1AE-49AC-80A3-EDEF085AF98B}" destId="{7790B72C-69D7-4BEF-B7DC-D92081579180}" srcOrd="0" destOrd="0" presId="urn:microsoft.com/office/officeart/2008/layout/HorizontalMultiLevelHierarchy"/>
    <dgm:cxn modelId="{7171A16A-8D66-444A-ADBC-259D67F98635}" srcId="{292B6A4C-A9D1-48F8-B6B5-02C58B4995F0}" destId="{3C1DCB6C-E974-4562-9696-D53FF65E474F}" srcOrd="3" destOrd="0" parTransId="{10DC6E0B-D6BD-4CF7-96F2-EF1CC5AF7064}" sibTransId="{9643D495-830D-4832-9E99-6C56F6B2A2B8}"/>
    <dgm:cxn modelId="{4B29D76A-6620-4B8C-A813-07EA1008FB5E}" srcId="{292B6A4C-A9D1-48F8-B6B5-02C58B4995F0}" destId="{395D2706-C1DE-4F79-B400-05770CC94576}" srcOrd="2" destOrd="0" parTransId="{BE4F4BBD-6772-4369-BCC3-7C2104D55FC1}" sibTransId="{D5928416-285D-4C12-AE92-C13AD28E9B2F}"/>
    <dgm:cxn modelId="{8A315F6B-1630-4404-B4E2-CF3CB8CE08D3}" type="presOf" srcId="{F13BB883-AA1A-40D0-A829-36F4E5E481AE}" destId="{B0175FC2-4FE8-4071-8322-AF95BC5B3860}" srcOrd="0" destOrd="0" presId="urn:microsoft.com/office/officeart/2008/layout/HorizontalMultiLevelHierarchy"/>
    <dgm:cxn modelId="{AA01076E-77E1-412F-A2C6-536ECE8A6F5F}" type="presOf" srcId="{CD4ACBB5-39DD-443D-9280-7044FECEDCFA}" destId="{D5307775-CE87-448A-89CA-F95DAC467B7B}" srcOrd="0" destOrd="0" presId="urn:microsoft.com/office/officeart/2008/layout/HorizontalMultiLevelHierarchy"/>
    <dgm:cxn modelId="{1DE3A852-37ED-480D-BD80-C2B6CB3A9B30}" srcId="{292B6A4C-A9D1-48F8-B6B5-02C58B4995F0}" destId="{98A91678-2E38-4304-AF02-844D557D9F99}" srcOrd="1" destOrd="0" parTransId="{4E79A4AD-59AF-407D-A6E1-8D0A5EA34206}" sibTransId="{9FB452E3-987F-416A-8E04-BD839CE8C928}"/>
    <dgm:cxn modelId="{5065A054-8641-4118-B816-D3F7531049DF}" srcId="{3C1DCB6C-E974-4562-9696-D53FF65E474F}" destId="{1111C5C0-A8F5-4C69-A7B5-D6F7F22A2E98}" srcOrd="0" destOrd="0" parTransId="{5F6E52E0-918A-4D51-B257-35A23F5E18FC}" sibTransId="{D5FF6E1F-BEAE-4FFA-9370-077AE2567B03}"/>
    <dgm:cxn modelId="{82CEF978-C5D1-483C-955C-287FCEF72D1D}" type="presOf" srcId="{4E79A4AD-59AF-407D-A6E1-8D0A5EA34206}" destId="{CF2AD010-5B72-4022-A925-20F1D9B3F929}" srcOrd="1" destOrd="0" presId="urn:microsoft.com/office/officeart/2008/layout/HorizontalMultiLevelHierarchy"/>
    <dgm:cxn modelId="{372B137B-E2B1-4F44-ACB7-DAB739659B38}" type="presOf" srcId="{94B2FE10-6B33-4D35-93B8-02D3BA49451F}" destId="{99648BC7-287D-464E-ACE6-29F243B32ED8}" srcOrd="0" destOrd="0" presId="urn:microsoft.com/office/officeart/2008/layout/HorizontalMultiLevelHierarchy"/>
    <dgm:cxn modelId="{CF6F278C-7D89-40E6-A6BD-97DC9DE3F577}" srcId="{CD4ACBB5-39DD-443D-9280-7044FECEDCFA}" destId="{94B2FE10-6B33-4D35-93B8-02D3BA49451F}" srcOrd="0" destOrd="0" parTransId="{961E645A-7F33-4804-9961-A604CCDE7DA7}" sibTransId="{6C9F0FD0-D6A8-4307-A09E-C48D14BDDCF9}"/>
    <dgm:cxn modelId="{30C8C88F-788D-4FC9-BAEB-5D2C85C32644}" type="presOf" srcId="{961E645A-7F33-4804-9961-A604CCDE7DA7}" destId="{101459A5-C937-4498-97B0-A17530F5B3D5}" srcOrd="0" destOrd="0" presId="urn:microsoft.com/office/officeart/2008/layout/HorizontalMultiLevelHierarchy"/>
    <dgm:cxn modelId="{1B399794-3387-4417-9CC1-62BF95F0F206}" srcId="{395D2706-C1DE-4F79-B400-05770CC94576}" destId="{04F84A18-4129-4F15-8AA4-819D8569AE02}" srcOrd="1" destOrd="0" parTransId="{5AA63632-6BD4-46DE-9B1F-62F40110593B}" sibTransId="{53F94B41-97D5-40E9-83AC-2CEB48E17683}"/>
    <dgm:cxn modelId="{6B06CC94-2C61-48EA-B53B-7D9976519232}" type="presOf" srcId="{F13BB883-AA1A-40D0-A829-36F4E5E481AE}" destId="{37B6733F-5FF6-4C69-A800-F450523C7982}" srcOrd="1" destOrd="0" presId="urn:microsoft.com/office/officeart/2008/layout/HorizontalMultiLevelHierarchy"/>
    <dgm:cxn modelId="{D303C7A2-BA0A-40B4-83A9-F528ECE33477}" type="presOf" srcId="{59526641-4D1E-4350-A478-E3FE43BFD2E4}" destId="{B9A2026B-4D11-4E5F-B8D1-086A00424D4E}" srcOrd="0" destOrd="0" presId="urn:microsoft.com/office/officeart/2008/layout/HorizontalMultiLevelHierarchy"/>
    <dgm:cxn modelId="{AEE830A4-FCF5-4202-89A5-98B8C173C045}" srcId="{98A91678-2E38-4304-AF02-844D557D9F99}" destId="{9F9AF9B1-5741-4AFF-890E-830B45052FE7}" srcOrd="0" destOrd="0" parTransId="{43B9332D-27C0-45E5-AA71-E2C5CCB3B6E7}" sibTransId="{3CD7B4AF-0E73-4AD3-94A2-BE0CA03E3C22}"/>
    <dgm:cxn modelId="{90078CA7-ED9C-4992-A5C0-76467B3ED5B3}" type="presOf" srcId="{43B9332D-27C0-45E5-AA71-E2C5CCB3B6E7}" destId="{005A394B-B9E3-4737-8100-03C5D1F1AA49}" srcOrd="0" destOrd="0" presId="urn:microsoft.com/office/officeart/2008/layout/HorizontalMultiLevelHierarchy"/>
    <dgm:cxn modelId="{59F8FAA9-CA61-4278-BBBC-A959241CC641}" srcId="{292B6A4C-A9D1-48F8-B6B5-02C58B4995F0}" destId="{CD4ACBB5-39DD-443D-9280-7044FECEDCFA}" srcOrd="0" destOrd="0" parTransId="{C60A383B-E2ED-4D7C-9808-63FC7A1B75DA}" sibTransId="{A6DCCBE8-AF47-4C28-AAD4-CB250A2992DA}"/>
    <dgm:cxn modelId="{7075C5AD-A509-4AD7-B529-D6EBAC8AA8A7}" type="presOf" srcId="{292B6A4C-A9D1-48F8-B6B5-02C58B4995F0}" destId="{C866A2BA-FAAE-4DF1-BF30-EAF8EE25639D}" srcOrd="0" destOrd="0" presId="urn:microsoft.com/office/officeart/2008/layout/HorizontalMultiLevelHierarchy"/>
    <dgm:cxn modelId="{B467F2C6-8F81-4996-8DAA-CFC67F802ED0}" type="presOf" srcId="{78E220E3-AE48-4C8F-AB9A-3DD93E70E23D}" destId="{665E1566-DC40-4CE7-ACE0-627054D1886D}" srcOrd="0" destOrd="0" presId="urn:microsoft.com/office/officeart/2008/layout/HorizontalMultiLevelHierarchy"/>
    <dgm:cxn modelId="{9DDD46D4-6767-437B-8ADC-4A0ACB49C9B7}" srcId="{903B1971-DBAA-4686-BF75-1715387083A7}" destId="{292B6A4C-A9D1-48F8-B6B5-02C58B4995F0}" srcOrd="0" destOrd="0" parTransId="{84789F70-3AD8-4B44-A26A-25EE89923DFA}" sibTransId="{44D4A314-1027-4425-9EDE-ABD337C2AB09}"/>
    <dgm:cxn modelId="{46C170D5-CC29-4498-8C8D-1AF98423F52B}" srcId="{A5A8243C-D1AE-49AC-80A3-EDEF085AF98B}" destId="{78E220E3-AE48-4C8F-AB9A-3DD93E70E23D}" srcOrd="0" destOrd="0" parTransId="{00E0CE88-70E5-41BB-9B55-E56A4AFFE49D}" sibTransId="{33DA3C6A-EC9A-4BE1-ADBE-70F7F8B1516A}"/>
    <dgm:cxn modelId="{8050BEDB-2138-48E9-900E-2436DFEB173A}" type="presOf" srcId="{04F84A18-4129-4F15-8AA4-819D8569AE02}" destId="{4478B72D-8C8A-4D62-B825-30627475CD0E}" srcOrd="0" destOrd="0" presId="urn:microsoft.com/office/officeart/2008/layout/HorizontalMultiLevelHierarchy"/>
    <dgm:cxn modelId="{FCF090DD-7CDF-4C0E-AE50-22115E96A007}" type="presOf" srcId="{C60A383B-E2ED-4D7C-9808-63FC7A1B75DA}" destId="{15507921-FFF4-44DA-8ADB-6FD669717A7D}" srcOrd="1" destOrd="0" presId="urn:microsoft.com/office/officeart/2008/layout/HorizontalMultiLevelHierarchy"/>
    <dgm:cxn modelId="{FD5425DF-363C-4382-A15B-FD96C684EE51}" type="presOf" srcId="{00E0CE88-70E5-41BB-9B55-E56A4AFFE49D}" destId="{0A7A128F-B2B2-4361-8EC0-5AE590AC470E}" srcOrd="0" destOrd="0" presId="urn:microsoft.com/office/officeart/2008/layout/HorizontalMultiLevelHierarchy"/>
    <dgm:cxn modelId="{31E317F1-D55C-49B0-8C60-EEEE38A8CF7B}" type="presOf" srcId="{5AA63632-6BD4-46DE-9B1F-62F40110593B}" destId="{D15C5B76-EC4A-433B-AB32-441523E769F2}" srcOrd="0" destOrd="0" presId="urn:microsoft.com/office/officeart/2008/layout/HorizontalMultiLevelHierarchy"/>
    <dgm:cxn modelId="{88F836F3-59FD-40AC-B309-6E504A9079CD}" type="presOf" srcId="{00A1CD9A-6B6A-4703-ABE8-5D7C503FAE99}" destId="{8056E8E4-BF3B-434C-8263-D2A353A6B1BB}" srcOrd="1" destOrd="0" presId="urn:microsoft.com/office/officeart/2008/layout/HorizontalMultiLevelHierarchy"/>
    <dgm:cxn modelId="{D99EABF4-76FC-4EAF-A44D-C804E7EFB4E2}" type="presOf" srcId="{10DC6E0B-D6BD-4CF7-96F2-EF1CC5AF7064}" destId="{537F23A8-F5F7-43CF-A2D9-454A510F78E6}" srcOrd="0" destOrd="0" presId="urn:microsoft.com/office/officeart/2008/layout/HorizontalMultiLevelHierarchy"/>
    <dgm:cxn modelId="{99B8D5F5-BA91-4016-A6B9-CC695DB3901E}" type="presOf" srcId="{395D2706-C1DE-4F79-B400-05770CC94576}" destId="{291E8115-872F-42B2-8263-8692883F5F2D}" srcOrd="0" destOrd="0" presId="urn:microsoft.com/office/officeart/2008/layout/HorizontalMultiLevelHierarchy"/>
    <dgm:cxn modelId="{C7ED84F7-8EE9-45E8-A1CA-24B66D56D53E}" type="presOf" srcId="{3C1DCB6C-E974-4562-9696-D53FF65E474F}" destId="{36BF433F-E9B1-4E75-8E5E-93309EE3DD77}" srcOrd="0" destOrd="0" presId="urn:microsoft.com/office/officeart/2008/layout/HorizontalMultiLevelHierarchy"/>
    <dgm:cxn modelId="{A602D773-6101-4B86-89E0-4ABE1A2CF7E0}" type="presParOf" srcId="{694162C4-BC0E-4807-B32D-E29F4652C1AB}" destId="{747C594E-C645-42DE-9244-1C47B5E163FD}" srcOrd="0" destOrd="0" presId="urn:microsoft.com/office/officeart/2008/layout/HorizontalMultiLevelHierarchy"/>
    <dgm:cxn modelId="{7AF83D99-E8AC-4A66-9FA8-86E7FB56AA0F}" type="presParOf" srcId="{747C594E-C645-42DE-9244-1C47B5E163FD}" destId="{C866A2BA-FAAE-4DF1-BF30-EAF8EE25639D}" srcOrd="0" destOrd="0" presId="urn:microsoft.com/office/officeart/2008/layout/HorizontalMultiLevelHierarchy"/>
    <dgm:cxn modelId="{368274B5-13FF-4043-BB10-A15FD21C7411}" type="presParOf" srcId="{747C594E-C645-42DE-9244-1C47B5E163FD}" destId="{DF8596AF-166E-4427-957E-F2A9BEDA3F25}" srcOrd="1" destOrd="0" presId="urn:microsoft.com/office/officeart/2008/layout/HorizontalMultiLevelHierarchy"/>
    <dgm:cxn modelId="{BA0DEE31-FEF8-4971-9D41-7E4F2BE6F4EB}" type="presParOf" srcId="{DF8596AF-166E-4427-957E-F2A9BEDA3F25}" destId="{71B8F11E-CDF2-4275-8448-B14EBE3CAF08}" srcOrd="0" destOrd="0" presId="urn:microsoft.com/office/officeart/2008/layout/HorizontalMultiLevelHierarchy"/>
    <dgm:cxn modelId="{9D09E785-5A79-4BE3-B48D-30CE2954C934}" type="presParOf" srcId="{71B8F11E-CDF2-4275-8448-B14EBE3CAF08}" destId="{15507921-FFF4-44DA-8ADB-6FD669717A7D}" srcOrd="0" destOrd="0" presId="urn:microsoft.com/office/officeart/2008/layout/HorizontalMultiLevelHierarchy"/>
    <dgm:cxn modelId="{A50CA6B5-43B4-4266-A5F4-FC32787FBF2E}" type="presParOf" srcId="{DF8596AF-166E-4427-957E-F2A9BEDA3F25}" destId="{D382821E-E047-46E9-8246-131DD55334AD}" srcOrd="1" destOrd="0" presId="urn:microsoft.com/office/officeart/2008/layout/HorizontalMultiLevelHierarchy"/>
    <dgm:cxn modelId="{FA6FD8B6-C68B-4831-BD7F-30114F6D1478}" type="presParOf" srcId="{D382821E-E047-46E9-8246-131DD55334AD}" destId="{D5307775-CE87-448A-89CA-F95DAC467B7B}" srcOrd="0" destOrd="0" presId="urn:microsoft.com/office/officeart/2008/layout/HorizontalMultiLevelHierarchy"/>
    <dgm:cxn modelId="{B9C082D6-336B-4DED-A170-65554D8DAA3E}" type="presParOf" srcId="{D382821E-E047-46E9-8246-131DD55334AD}" destId="{84FD4D14-19D7-4CEA-A835-069107E45808}" srcOrd="1" destOrd="0" presId="urn:microsoft.com/office/officeart/2008/layout/HorizontalMultiLevelHierarchy"/>
    <dgm:cxn modelId="{DC31E0FA-AA99-4CA0-8005-C993EFCB2193}" type="presParOf" srcId="{84FD4D14-19D7-4CEA-A835-069107E45808}" destId="{101459A5-C937-4498-97B0-A17530F5B3D5}" srcOrd="0" destOrd="0" presId="urn:microsoft.com/office/officeart/2008/layout/HorizontalMultiLevelHierarchy"/>
    <dgm:cxn modelId="{05DB1539-B878-463F-9C8C-478EA17E293F}" type="presParOf" srcId="{101459A5-C937-4498-97B0-A17530F5B3D5}" destId="{27037969-6D6B-4B9E-B14B-19110B8D5E5E}" srcOrd="0" destOrd="0" presId="urn:microsoft.com/office/officeart/2008/layout/HorizontalMultiLevelHierarchy"/>
    <dgm:cxn modelId="{CF0FEDF5-15B8-4297-BE31-AF6C0D58D33D}" type="presParOf" srcId="{84FD4D14-19D7-4CEA-A835-069107E45808}" destId="{60A1F3CE-DBE5-48FE-9C5E-E71895A4BDE5}" srcOrd="1" destOrd="0" presId="urn:microsoft.com/office/officeart/2008/layout/HorizontalMultiLevelHierarchy"/>
    <dgm:cxn modelId="{28BB8A10-FD6A-43F8-A9F0-82F306996F06}" type="presParOf" srcId="{60A1F3CE-DBE5-48FE-9C5E-E71895A4BDE5}" destId="{99648BC7-287D-464E-ACE6-29F243B32ED8}" srcOrd="0" destOrd="0" presId="urn:microsoft.com/office/officeart/2008/layout/HorizontalMultiLevelHierarchy"/>
    <dgm:cxn modelId="{E2847D98-76EA-4537-9D8B-33580ADB9BBF}" type="presParOf" srcId="{60A1F3CE-DBE5-48FE-9C5E-E71895A4BDE5}" destId="{257CC3C0-6011-400D-AF0A-92AA0E198815}" srcOrd="1" destOrd="0" presId="urn:microsoft.com/office/officeart/2008/layout/HorizontalMultiLevelHierarchy"/>
    <dgm:cxn modelId="{FE60BD8E-2700-4063-B8AB-1AF97D074946}" type="presParOf" srcId="{DF8596AF-166E-4427-957E-F2A9BEDA3F25}" destId="{2C3879F0-70D3-4276-AAF3-4DF3F1630543}" srcOrd="2" destOrd="0" presId="urn:microsoft.com/office/officeart/2008/layout/HorizontalMultiLevelHierarchy"/>
    <dgm:cxn modelId="{65E4A206-18B1-403A-952D-3B6FC8252050}" type="presParOf" srcId="{2C3879F0-70D3-4276-AAF3-4DF3F1630543}" destId="{CF2AD010-5B72-4022-A925-20F1D9B3F929}" srcOrd="0" destOrd="0" presId="urn:microsoft.com/office/officeart/2008/layout/HorizontalMultiLevelHierarchy"/>
    <dgm:cxn modelId="{2F71DDEC-722B-444E-B09C-D70FA9962B22}" type="presParOf" srcId="{DF8596AF-166E-4427-957E-F2A9BEDA3F25}" destId="{78C11F68-3564-4469-BBF4-C19E9C228205}" srcOrd="3" destOrd="0" presId="urn:microsoft.com/office/officeart/2008/layout/HorizontalMultiLevelHierarchy"/>
    <dgm:cxn modelId="{91846776-C32F-40FE-998D-E1814D829F56}" type="presParOf" srcId="{78C11F68-3564-4469-BBF4-C19E9C228205}" destId="{B1ABA2FB-5789-4B23-A6CE-3ECF4362FF3B}" srcOrd="0" destOrd="0" presId="urn:microsoft.com/office/officeart/2008/layout/HorizontalMultiLevelHierarchy"/>
    <dgm:cxn modelId="{3C643BEA-17EB-4E70-AAA6-45C96D1FA7FA}" type="presParOf" srcId="{78C11F68-3564-4469-BBF4-C19E9C228205}" destId="{33277008-D16A-43FC-AFC4-6186D336E5D0}" srcOrd="1" destOrd="0" presId="urn:microsoft.com/office/officeart/2008/layout/HorizontalMultiLevelHierarchy"/>
    <dgm:cxn modelId="{0122C6B8-D257-46CF-A1D1-ADD634042C40}" type="presParOf" srcId="{33277008-D16A-43FC-AFC4-6186D336E5D0}" destId="{005A394B-B9E3-4737-8100-03C5D1F1AA49}" srcOrd="0" destOrd="0" presId="urn:microsoft.com/office/officeart/2008/layout/HorizontalMultiLevelHierarchy"/>
    <dgm:cxn modelId="{1788AEBF-19C6-4228-81F0-BB3BD5D31142}" type="presParOf" srcId="{005A394B-B9E3-4737-8100-03C5D1F1AA49}" destId="{4BF3FBE4-6E1C-4680-AB86-5D782A0571C8}" srcOrd="0" destOrd="0" presId="urn:microsoft.com/office/officeart/2008/layout/HorizontalMultiLevelHierarchy"/>
    <dgm:cxn modelId="{CA761B76-D524-43BA-9C22-A57BE03332BB}" type="presParOf" srcId="{33277008-D16A-43FC-AFC4-6186D336E5D0}" destId="{74977537-6C90-4A14-8BC2-617EE186949D}" srcOrd="1" destOrd="0" presId="urn:microsoft.com/office/officeart/2008/layout/HorizontalMultiLevelHierarchy"/>
    <dgm:cxn modelId="{E5694080-D538-451B-8400-9032BC277DD9}" type="presParOf" srcId="{74977537-6C90-4A14-8BC2-617EE186949D}" destId="{F81EFB60-1C69-4819-A232-7C17DD8BC945}" srcOrd="0" destOrd="0" presId="urn:microsoft.com/office/officeart/2008/layout/HorizontalMultiLevelHierarchy"/>
    <dgm:cxn modelId="{6A239094-A0C6-4C04-A706-1DECD08AD31E}" type="presParOf" srcId="{74977537-6C90-4A14-8BC2-617EE186949D}" destId="{1B64282A-AB9F-439E-B59A-A36456952D63}" srcOrd="1" destOrd="0" presId="urn:microsoft.com/office/officeart/2008/layout/HorizontalMultiLevelHierarchy"/>
    <dgm:cxn modelId="{1054F2DA-B3ED-4447-8692-574542609BF6}" type="presParOf" srcId="{DF8596AF-166E-4427-957E-F2A9BEDA3F25}" destId="{90B17E53-4BEE-41C9-A41B-5ACD8F5CAF3A}" srcOrd="4" destOrd="0" presId="urn:microsoft.com/office/officeart/2008/layout/HorizontalMultiLevelHierarchy"/>
    <dgm:cxn modelId="{6E0C9356-DB58-4ECF-AF9D-E80BB0398853}" type="presParOf" srcId="{90B17E53-4BEE-41C9-A41B-5ACD8F5CAF3A}" destId="{15792E24-EBAF-4817-AE19-4A42806A42B2}" srcOrd="0" destOrd="0" presId="urn:microsoft.com/office/officeart/2008/layout/HorizontalMultiLevelHierarchy"/>
    <dgm:cxn modelId="{EA9921B4-A795-4C3B-AB4E-796591E69629}" type="presParOf" srcId="{DF8596AF-166E-4427-957E-F2A9BEDA3F25}" destId="{DEF311FC-DE65-41EB-9CB3-63A27666BAF9}" srcOrd="5" destOrd="0" presId="urn:microsoft.com/office/officeart/2008/layout/HorizontalMultiLevelHierarchy"/>
    <dgm:cxn modelId="{F1BA0DD7-272E-468B-BECB-071D358115FF}" type="presParOf" srcId="{DEF311FC-DE65-41EB-9CB3-63A27666BAF9}" destId="{291E8115-872F-42B2-8263-8692883F5F2D}" srcOrd="0" destOrd="0" presId="urn:microsoft.com/office/officeart/2008/layout/HorizontalMultiLevelHierarchy"/>
    <dgm:cxn modelId="{2F09FA89-9259-424C-85FA-796A17752E13}" type="presParOf" srcId="{DEF311FC-DE65-41EB-9CB3-63A27666BAF9}" destId="{175AD715-49C1-4ECF-8502-A7B4932A4A20}" srcOrd="1" destOrd="0" presId="urn:microsoft.com/office/officeart/2008/layout/HorizontalMultiLevelHierarchy"/>
    <dgm:cxn modelId="{BFE653B2-2E3C-4582-A6F3-093FED451DFA}" type="presParOf" srcId="{175AD715-49C1-4ECF-8502-A7B4932A4A20}" destId="{D48EC99E-F3F5-4533-B9A7-81E94115C62B}" srcOrd="0" destOrd="0" presId="urn:microsoft.com/office/officeart/2008/layout/HorizontalMultiLevelHierarchy"/>
    <dgm:cxn modelId="{0881FC55-2AB5-4E24-AFE5-488B31A7169A}" type="presParOf" srcId="{D48EC99E-F3F5-4533-B9A7-81E94115C62B}" destId="{8056E8E4-BF3B-434C-8263-D2A353A6B1BB}" srcOrd="0" destOrd="0" presId="urn:microsoft.com/office/officeart/2008/layout/HorizontalMultiLevelHierarchy"/>
    <dgm:cxn modelId="{46AA6A62-17D7-4DFA-8524-3C66F5A71308}" type="presParOf" srcId="{175AD715-49C1-4ECF-8502-A7B4932A4A20}" destId="{C91C8C71-99A7-440B-86F6-86985687DF32}" srcOrd="1" destOrd="0" presId="urn:microsoft.com/office/officeart/2008/layout/HorizontalMultiLevelHierarchy"/>
    <dgm:cxn modelId="{B225981E-93B8-4FC6-9B22-E6E8DB2C3CA0}" type="presParOf" srcId="{C91C8C71-99A7-440B-86F6-86985687DF32}" destId="{B9A2026B-4D11-4E5F-B8D1-086A00424D4E}" srcOrd="0" destOrd="0" presId="urn:microsoft.com/office/officeart/2008/layout/HorizontalMultiLevelHierarchy"/>
    <dgm:cxn modelId="{E300B0DF-D211-486B-9D5A-4DA694C8F761}" type="presParOf" srcId="{C91C8C71-99A7-440B-86F6-86985687DF32}" destId="{00FCD048-5EE9-4555-BD88-33ED0E3D5B2F}" srcOrd="1" destOrd="0" presId="urn:microsoft.com/office/officeart/2008/layout/HorizontalMultiLevelHierarchy"/>
    <dgm:cxn modelId="{55CFDA26-3CBE-4023-ACBF-0F0FE2DCC57E}" type="presParOf" srcId="{175AD715-49C1-4ECF-8502-A7B4932A4A20}" destId="{D15C5B76-EC4A-433B-AB32-441523E769F2}" srcOrd="2" destOrd="0" presId="urn:microsoft.com/office/officeart/2008/layout/HorizontalMultiLevelHierarchy"/>
    <dgm:cxn modelId="{107DDC0F-E87A-40CF-80DC-DE84F1536FD3}" type="presParOf" srcId="{D15C5B76-EC4A-433B-AB32-441523E769F2}" destId="{6FB27328-A2B7-4848-BC17-B22D78081679}" srcOrd="0" destOrd="0" presId="urn:microsoft.com/office/officeart/2008/layout/HorizontalMultiLevelHierarchy"/>
    <dgm:cxn modelId="{94728897-DCBD-4D86-9044-D8AB6D3BB6DD}" type="presParOf" srcId="{175AD715-49C1-4ECF-8502-A7B4932A4A20}" destId="{9C8256D6-D8B7-43E0-A1F8-44BDE48EFC48}" srcOrd="3" destOrd="0" presId="urn:microsoft.com/office/officeart/2008/layout/HorizontalMultiLevelHierarchy"/>
    <dgm:cxn modelId="{0A0D70A9-AFE9-4321-888C-4AE34C5C2725}" type="presParOf" srcId="{9C8256D6-D8B7-43E0-A1F8-44BDE48EFC48}" destId="{4478B72D-8C8A-4D62-B825-30627475CD0E}" srcOrd="0" destOrd="0" presId="urn:microsoft.com/office/officeart/2008/layout/HorizontalMultiLevelHierarchy"/>
    <dgm:cxn modelId="{3A13C880-065F-4EF5-B49A-AF9C1559D981}" type="presParOf" srcId="{9C8256D6-D8B7-43E0-A1F8-44BDE48EFC48}" destId="{67FB3D1C-9A81-43C4-8536-D8234A279F2B}" srcOrd="1" destOrd="0" presId="urn:microsoft.com/office/officeart/2008/layout/HorizontalMultiLevelHierarchy"/>
    <dgm:cxn modelId="{43C90B7A-181C-418D-9B3F-2F6EED55B986}" type="presParOf" srcId="{DF8596AF-166E-4427-957E-F2A9BEDA3F25}" destId="{537F23A8-F5F7-43CF-A2D9-454A510F78E6}" srcOrd="6" destOrd="0" presId="urn:microsoft.com/office/officeart/2008/layout/HorizontalMultiLevelHierarchy"/>
    <dgm:cxn modelId="{5970E9F4-8F7C-4B1B-8E51-0531606B9C95}" type="presParOf" srcId="{537F23A8-F5F7-43CF-A2D9-454A510F78E6}" destId="{BA9C9292-B232-4651-AA00-BBCFCEA06EE3}" srcOrd="0" destOrd="0" presId="urn:microsoft.com/office/officeart/2008/layout/HorizontalMultiLevelHierarchy"/>
    <dgm:cxn modelId="{DB8B2429-829B-4008-8889-4122487BA606}" type="presParOf" srcId="{DF8596AF-166E-4427-957E-F2A9BEDA3F25}" destId="{90AE55A6-A7C3-43C9-853B-E2733C965399}" srcOrd="7" destOrd="0" presId="urn:microsoft.com/office/officeart/2008/layout/HorizontalMultiLevelHierarchy"/>
    <dgm:cxn modelId="{8F35F84B-A593-4A27-9CCE-572F2C3B76FE}" type="presParOf" srcId="{90AE55A6-A7C3-43C9-853B-E2733C965399}" destId="{36BF433F-E9B1-4E75-8E5E-93309EE3DD77}" srcOrd="0" destOrd="0" presId="urn:microsoft.com/office/officeart/2008/layout/HorizontalMultiLevelHierarchy"/>
    <dgm:cxn modelId="{41389E6A-74EC-4365-9D2C-54EE31577245}" type="presParOf" srcId="{90AE55A6-A7C3-43C9-853B-E2733C965399}" destId="{ADC45BFA-DCF8-4BFA-A0B8-15A641D490F5}" srcOrd="1" destOrd="0" presId="urn:microsoft.com/office/officeart/2008/layout/HorizontalMultiLevelHierarchy"/>
    <dgm:cxn modelId="{AFB51782-0586-4AA9-8E62-23582B1E1CAA}" type="presParOf" srcId="{ADC45BFA-DCF8-4BFA-A0B8-15A641D490F5}" destId="{96217386-74C2-4ED3-8A8B-15E7EBF06B5A}" srcOrd="0" destOrd="0" presId="urn:microsoft.com/office/officeart/2008/layout/HorizontalMultiLevelHierarchy"/>
    <dgm:cxn modelId="{BBAAD45A-691F-4632-ACFF-F49A56D2A210}" type="presParOf" srcId="{96217386-74C2-4ED3-8A8B-15E7EBF06B5A}" destId="{4282B239-0C29-4504-887B-1E321292C4B4}" srcOrd="0" destOrd="0" presId="urn:microsoft.com/office/officeart/2008/layout/HorizontalMultiLevelHierarchy"/>
    <dgm:cxn modelId="{3A935CE1-4DB1-4C66-9B71-F3911F3F56C5}" type="presParOf" srcId="{ADC45BFA-DCF8-4BFA-A0B8-15A641D490F5}" destId="{C02012D4-0B9D-439E-98C8-DD46493AE122}" srcOrd="1" destOrd="0" presId="urn:microsoft.com/office/officeart/2008/layout/HorizontalMultiLevelHierarchy"/>
    <dgm:cxn modelId="{6EEF3F58-CF76-4FAA-A889-D044260D5910}" type="presParOf" srcId="{C02012D4-0B9D-439E-98C8-DD46493AE122}" destId="{EF877ABA-55C9-490F-AAD9-6804147AFE64}" srcOrd="0" destOrd="0" presId="urn:microsoft.com/office/officeart/2008/layout/HorizontalMultiLevelHierarchy"/>
    <dgm:cxn modelId="{2FAADF46-413F-43D6-8676-23AEAF2BE556}" type="presParOf" srcId="{C02012D4-0B9D-439E-98C8-DD46493AE122}" destId="{1474E3E4-86A8-4488-B185-A8ABFEEAA143}" srcOrd="1" destOrd="0" presId="urn:microsoft.com/office/officeart/2008/layout/HorizontalMultiLevelHierarchy"/>
    <dgm:cxn modelId="{42827D5E-13FF-419C-9F8D-15703FC7999F}" type="presParOf" srcId="{DF8596AF-166E-4427-957E-F2A9BEDA3F25}" destId="{B0175FC2-4FE8-4071-8322-AF95BC5B3860}" srcOrd="8" destOrd="0" presId="urn:microsoft.com/office/officeart/2008/layout/HorizontalMultiLevelHierarchy"/>
    <dgm:cxn modelId="{9E1B1AF9-0DF2-48F9-83A1-7911F80A2951}" type="presParOf" srcId="{B0175FC2-4FE8-4071-8322-AF95BC5B3860}" destId="{37B6733F-5FF6-4C69-A800-F450523C7982}" srcOrd="0" destOrd="0" presId="urn:microsoft.com/office/officeart/2008/layout/HorizontalMultiLevelHierarchy"/>
    <dgm:cxn modelId="{34EED584-5FC0-4BD0-AC7D-C22C7F31CCED}" type="presParOf" srcId="{DF8596AF-166E-4427-957E-F2A9BEDA3F25}" destId="{C553F199-627D-4853-BC8C-57381A6C770C}" srcOrd="9" destOrd="0" presId="urn:microsoft.com/office/officeart/2008/layout/HorizontalMultiLevelHierarchy"/>
    <dgm:cxn modelId="{52902770-9408-475B-8338-161959A0BC3D}" type="presParOf" srcId="{C553F199-627D-4853-BC8C-57381A6C770C}" destId="{7790B72C-69D7-4BEF-B7DC-D92081579180}" srcOrd="0" destOrd="0" presId="urn:microsoft.com/office/officeart/2008/layout/HorizontalMultiLevelHierarchy"/>
    <dgm:cxn modelId="{34F30BC9-282C-4397-B3A9-06460A2D417D}" type="presParOf" srcId="{C553F199-627D-4853-BC8C-57381A6C770C}" destId="{6C191BC9-1101-42A6-B275-9B78E25E9350}" srcOrd="1" destOrd="0" presId="urn:microsoft.com/office/officeart/2008/layout/HorizontalMultiLevelHierarchy"/>
    <dgm:cxn modelId="{4EB4889D-46CD-4CF4-92EF-6D4EC2D6E96D}" type="presParOf" srcId="{6C191BC9-1101-42A6-B275-9B78E25E9350}" destId="{0A7A128F-B2B2-4361-8EC0-5AE590AC470E}" srcOrd="0" destOrd="0" presId="urn:microsoft.com/office/officeart/2008/layout/HorizontalMultiLevelHierarchy"/>
    <dgm:cxn modelId="{04F06976-6D30-4259-A70D-1921537588DC}" type="presParOf" srcId="{0A7A128F-B2B2-4361-8EC0-5AE590AC470E}" destId="{25B3A01F-C4D9-4419-96AA-46950DBA19F4}" srcOrd="0" destOrd="0" presId="urn:microsoft.com/office/officeart/2008/layout/HorizontalMultiLevelHierarchy"/>
    <dgm:cxn modelId="{63C1F514-F2D1-4F3F-94BD-09673D3CC135}" type="presParOf" srcId="{6C191BC9-1101-42A6-B275-9B78E25E9350}" destId="{4C49AADA-8698-493E-A353-A440B4BDBE43}" srcOrd="1" destOrd="0" presId="urn:microsoft.com/office/officeart/2008/layout/HorizontalMultiLevelHierarchy"/>
    <dgm:cxn modelId="{9D9EB639-6007-406A-9D5C-E11DD41AF710}" type="presParOf" srcId="{4C49AADA-8698-493E-A353-A440B4BDBE43}" destId="{665E1566-DC40-4CE7-ACE0-627054D1886D}" srcOrd="0" destOrd="0" presId="urn:microsoft.com/office/officeart/2008/layout/HorizontalMultiLevelHierarchy"/>
    <dgm:cxn modelId="{DE8DCF49-7F8C-47F4-9902-008C5107E9CA}" type="presParOf" srcId="{4C49AADA-8698-493E-A353-A440B4BDBE43}" destId="{681F3DFA-EB06-4D22-BD55-C368B8737E61}"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C69AF7B0-13FB-4C6E-8B69-59C0867096C8}"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GB"/>
        </a:p>
      </dgm:t>
    </dgm:pt>
    <dgm:pt modelId="{10C2081B-8BFB-4667-86D3-A8694B254921}">
      <dgm:prSet phldrT="[文本]" custT="1"/>
      <dgm:spPr>
        <a:solidFill>
          <a:srgbClr val="C09C80"/>
        </a:solidFill>
      </dgm:spPr>
      <dgm:t>
        <a:bodyPr vert="eaVert"/>
        <a:lstStyle/>
        <a:p>
          <a:r>
            <a:rPr lang="en-GB" altLang="zh-CN" sz="1200" b="1" dirty="0">
              <a:solidFill>
                <a:schemeClr val="bg1"/>
              </a:solidFill>
            </a:rPr>
            <a:t>Daemon</a:t>
          </a:r>
          <a:r>
            <a:rPr lang="en-US" altLang="zh-CN" sz="1200" b="1" dirty="0">
              <a:solidFill>
                <a:schemeClr val="bg1"/>
              </a:solidFill>
            </a:rPr>
            <a:t> Progress</a:t>
          </a:r>
          <a:endParaRPr lang="en-GB" sz="1200" dirty="0">
            <a:solidFill>
              <a:schemeClr val="bg1"/>
            </a:solidFill>
          </a:endParaRPr>
        </a:p>
      </dgm:t>
    </dgm:pt>
    <dgm:pt modelId="{A89C07D6-A6A2-411D-802E-A0379E36BF8C}" type="parTrans" cxnId="{613BA76D-6C05-4639-B1DB-BCB905C5DFCD}">
      <dgm:prSet/>
      <dgm:spPr/>
      <dgm:t>
        <a:bodyPr/>
        <a:lstStyle/>
        <a:p>
          <a:endParaRPr lang="en-GB" sz="700"/>
        </a:p>
      </dgm:t>
    </dgm:pt>
    <dgm:pt modelId="{BBD2A656-125F-4AFA-A6B6-B1C1719C24C7}" type="sibTrans" cxnId="{613BA76D-6C05-4639-B1DB-BCB905C5DFCD}">
      <dgm:prSet/>
      <dgm:spPr/>
      <dgm:t>
        <a:bodyPr/>
        <a:lstStyle/>
        <a:p>
          <a:endParaRPr lang="en-GB" sz="700"/>
        </a:p>
      </dgm:t>
    </dgm:pt>
    <dgm:pt modelId="{D28C9F83-F160-43E9-9D8B-531E342BAA34}">
      <dgm:prSet phldrT="[文本]" custT="1"/>
      <dgm:spPr>
        <a:solidFill>
          <a:srgbClr val="C09C80"/>
        </a:solidFill>
      </dgm:spPr>
      <dgm:t>
        <a:bodyPr/>
        <a:lstStyle/>
        <a:p>
          <a:r>
            <a:rPr lang="en-US" altLang="zh-CN" sz="1200" b="1" dirty="0">
              <a:solidFill>
                <a:schemeClr val="bg1"/>
              </a:solidFill>
            </a:rPr>
            <a:t>Timer</a:t>
          </a:r>
          <a:endParaRPr lang="en-GB" sz="1200" dirty="0">
            <a:solidFill>
              <a:schemeClr val="bg1"/>
            </a:solidFill>
          </a:endParaRPr>
        </a:p>
      </dgm:t>
    </dgm:pt>
    <dgm:pt modelId="{98116424-758F-46A4-8CCE-BCCE2E6B9D70}" type="parTrans" cxnId="{5216225A-49FC-4A95-BC7E-348D9968BC51}">
      <dgm:prSet custT="1"/>
      <dgm:spPr/>
      <dgm:t>
        <a:bodyPr/>
        <a:lstStyle/>
        <a:p>
          <a:endParaRPr lang="en-GB" sz="100"/>
        </a:p>
      </dgm:t>
    </dgm:pt>
    <dgm:pt modelId="{2EBB5061-9FC8-4BC8-A849-64574316E605}" type="sibTrans" cxnId="{5216225A-49FC-4A95-BC7E-348D9968BC51}">
      <dgm:prSet/>
      <dgm:spPr/>
      <dgm:t>
        <a:bodyPr/>
        <a:lstStyle/>
        <a:p>
          <a:endParaRPr lang="en-GB" sz="700"/>
        </a:p>
      </dgm:t>
    </dgm:pt>
    <dgm:pt modelId="{C122ABC7-84BD-45B8-B237-9B3FC9E05B59}">
      <dgm:prSet custT="1"/>
      <dgm:spPr>
        <a:solidFill>
          <a:srgbClr val="C09C80"/>
        </a:solidFill>
      </dgm:spPr>
      <dgm:t>
        <a:bodyPr/>
        <a:lstStyle/>
        <a:p>
          <a:r>
            <a:rPr lang="en-US" altLang="zh-CN" sz="1100" b="1" dirty="0"/>
            <a:t>Body sense</a:t>
          </a:r>
          <a:endParaRPr lang="en-GB" sz="1100" dirty="0"/>
        </a:p>
      </dgm:t>
    </dgm:pt>
    <dgm:pt modelId="{E2DB7A1C-459C-4AA6-A713-63918FA00652}" type="parTrans" cxnId="{7E5D24CC-FC1A-491C-969E-82BDD381487D}">
      <dgm:prSet custT="1"/>
      <dgm:spPr/>
      <dgm:t>
        <a:bodyPr/>
        <a:lstStyle/>
        <a:p>
          <a:endParaRPr lang="en-GB" sz="100"/>
        </a:p>
      </dgm:t>
    </dgm:pt>
    <dgm:pt modelId="{B2A9452E-FBA9-4DF8-AED0-2C651492C887}" type="sibTrans" cxnId="{7E5D24CC-FC1A-491C-969E-82BDD381487D}">
      <dgm:prSet/>
      <dgm:spPr/>
      <dgm:t>
        <a:bodyPr/>
        <a:lstStyle/>
        <a:p>
          <a:endParaRPr lang="en-GB" sz="700"/>
        </a:p>
      </dgm:t>
    </dgm:pt>
    <dgm:pt modelId="{84231D81-72E8-4D28-A918-7E30D903730F}" type="pres">
      <dgm:prSet presAssocID="{C69AF7B0-13FB-4C6E-8B69-59C0867096C8}" presName="Name0" presStyleCnt="0">
        <dgm:presLayoutVars>
          <dgm:chPref val="1"/>
          <dgm:dir/>
          <dgm:animOne val="branch"/>
          <dgm:animLvl val="lvl"/>
          <dgm:resizeHandles val="exact"/>
        </dgm:presLayoutVars>
      </dgm:prSet>
      <dgm:spPr/>
    </dgm:pt>
    <dgm:pt modelId="{56A24496-8E07-433C-99C3-2501F4E98E51}" type="pres">
      <dgm:prSet presAssocID="{10C2081B-8BFB-4667-86D3-A8694B254921}" presName="root1" presStyleCnt="0"/>
      <dgm:spPr/>
    </dgm:pt>
    <dgm:pt modelId="{4C1FB31E-D391-4083-A784-485C41A62DE3}" type="pres">
      <dgm:prSet presAssocID="{10C2081B-8BFB-4667-86D3-A8694B254921}" presName="LevelOneTextNode" presStyleLbl="node0" presStyleIdx="0" presStyleCnt="1" custScaleX="664702" custScaleY="100000">
        <dgm:presLayoutVars>
          <dgm:chPref val="3"/>
        </dgm:presLayoutVars>
      </dgm:prSet>
      <dgm:spPr>
        <a:prstGeom prst="roundRect">
          <a:avLst/>
        </a:prstGeom>
      </dgm:spPr>
    </dgm:pt>
    <dgm:pt modelId="{A4F8B301-D10B-4445-9EB3-5886583489B5}" type="pres">
      <dgm:prSet presAssocID="{10C2081B-8BFB-4667-86D3-A8694B254921}" presName="level2hierChild" presStyleCnt="0"/>
      <dgm:spPr/>
    </dgm:pt>
    <dgm:pt modelId="{CBA0BCD3-9596-4209-A53A-BE3A6C9066C7}" type="pres">
      <dgm:prSet presAssocID="{98116424-758F-46A4-8CCE-BCCE2E6B9D70}" presName="conn2-1" presStyleLbl="parChTrans1D2" presStyleIdx="0" presStyleCnt="2"/>
      <dgm:spPr/>
    </dgm:pt>
    <dgm:pt modelId="{A764D862-EAD1-4692-96FE-44FD0ED69225}" type="pres">
      <dgm:prSet presAssocID="{98116424-758F-46A4-8CCE-BCCE2E6B9D70}" presName="connTx" presStyleLbl="parChTrans1D2" presStyleIdx="0" presStyleCnt="2"/>
      <dgm:spPr/>
    </dgm:pt>
    <dgm:pt modelId="{21BF7D02-623E-4F25-9A92-2EF49BE553DF}" type="pres">
      <dgm:prSet presAssocID="{D28C9F83-F160-43E9-9D8B-531E342BAA34}" presName="root2" presStyleCnt="0"/>
      <dgm:spPr/>
    </dgm:pt>
    <dgm:pt modelId="{C2B7FF08-D113-42A9-8B51-DC1ECD4B9941}" type="pres">
      <dgm:prSet presAssocID="{D28C9F83-F160-43E9-9D8B-531E342BAA34}" presName="LevelTwoTextNode" presStyleLbl="node2" presStyleIdx="0" presStyleCnt="2" custScaleX="333203" custScaleY="255980" custLinFactNeighborX="14773" custLinFactNeighborY="-20528">
        <dgm:presLayoutVars>
          <dgm:chPref val="3"/>
        </dgm:presLayoutVars>
      </dgm:prSet>
      <dgm:spPr>
        <a:prstGeom prst="roundRect">
          <a:avLst/>
        </a:prstGeom>
      </dgm:spPr>
    </dgm:pt>
    <dgm:pt modelId="{151F5388-B172-4274-9A1D-0817474D2528}" type="pres">
      <dgm:prSet presAssocID="{D28C9F83-F160-43E9-9D8B-531E342BAA34}" presName="level3hierChild" presStyleCnt="0"/>
      <dgm:spPr/>
    </dgm:pt>
    <dgm:pt modelId="{3690CC32-AC14-48C7-BBBB-6E84A5BBE002}" type="pres">
      <dgm:prSet presAssocID="{E2DB7A1C-459C-4AA6-A713-63918FA00652}" presName="conn2-1" presStyleLbl="parChTrans1D2" presStyleIdx="1" presStyleCnt="2"/>
      <dgm:spPr/>
    </dgm:pt>
    <dgm:pt modelId="{27F9536A-8D2E-4559-AB6B-71721A049E6D}" type="pres">
      <dgm:prSet presAssocID="{E2DB7A1C-459C-4AA6-A713-63918FA00652}" presName="connTx" presStyleLbl="parChTrans1D2" presStyleIdx="1" presStyleCnt="2"/>
      <dgm:spPr/>
    </dgm:pt>
    <dgm:pt modelId="{0635B25C-01A2-4ECF-921F-48BB45BCF454}" type="pres">
      <dgm:prSet presAssocID="{C122ABC7-84BD-45B8-B237-9B3FC9E05B59}" presName="root2" presStyleCnt="0"/>
      <dgm:spPr/>
    </dgm:pt>
    <dgm:pt modelId="{5B3B4D07-A8F3-466C-AD71-D7699E363738}" type="pres">
      <dgm:prSet presAssocID="{C122ABC7-84BD-45B8-B237-9B3FC9E05B59}" presName="LevelTwoTextNode" presStyleLbl="node2" presStyleIdx="1" presStyleCnt="2" custScaleX="332706" custScaleY="235765" custLinFactNeighborX="14878" custLinFactNeighborY="-7028">
        <dgm:presLayoutVars>
          <dgm:chPref val="3"/>
        </dgm:presLayoutVars>
      </dgm:prSet>
      <dgm:spPr>
        <a:prstGeom prst="roundRect">
          <a:avLst/>
        </a:prstGeom>
      </dgm:spPr>
    </dgm:pt>
    <dgm:pt modelId="{C969F870-AF3B-4C14-9A3D-D483F1DB5514}" type="pres">
      <dgm:prSet presAssocID="{C122ABC7-84BD-45B8-B237-9B3FC9E05B59}" presName="level3hierChild" presStyleCnt="0"/>
      <dgm:spPr/>
    </dgm:pt>
  </dgm:ptLst>
  <dgm:cxnLst>
    <dgm:cxn modelId="{7983D001-7F59-4570-AAE1-A84A00470361}" type="presOf" srcId="{98116424-758F-46A4-8CCE-BCCE2E6B9D70}" destId="{A764D862-EAD1-4692-96FE-44FD0ED69225}" srcOrd="1" destOrd="0" presId="urn:microsoft.com/office/officeart/2008/layout/HorizontalMultiLevelHierarchy"/>
    <dgm:cxn modelId="{FB06810A-99C8-4CC5-AC4B-F921BC26740D}" type="presOf" srcId="{E2DB7A1C-459C-4AA6-A713-63918FA00652}" destId="{3690CC32-AC14-48C7-BBBB-6E84A5BBE002}" srcOrd="0" destOrd="0" presId="urn:microsoft.com/office/officeart/2008/layout/HorizontalMultiLevelHierarchy"/>
    <dgm:cxn modelId="{C8BC184B-FCC2-49EE-B3AF-7AFD688445EA}" type="presOf" srcId="{C69AF7B0-13FB-4C6E-8B69-59C0867096C8}" destId="{84231D81-72E8-4D28-A918-7E30D903730F}" srcOrd="0" destOrd="0" presId="urn:microsoft.com/office/officeart/2008/layout/HorizontalMultiLevelHierarchy"/>
    <dgm:cxn modelId="{613BA76D-6C05-4639-B1DB-BCB905C5DFCD}" srcId="{C69AF7B0-13FB-4C6E-8B69-59C0867096C8}" destId="{10C2081B-8BFB-4667-86D3-A8694B254921}" srcOrd="0" destOrd="0" parTransId="{A89C07D6-A6A2-411D-802E-A0379E36BF8C}" sibTransId="{BBD2A656-125F-4AFA-A6B6-B1C1719C24C7}"/>
    <dgm:cxn modelId="{5216225A-49FC-4A95-BC7E-348D9968BC51}" srcId="{10C2081B-8BFB-4667-86D3-A8694B254921}" destId="{D28C9F83-F160-43E9-9D8B-531E342BAA34}" srcOrd="0" destOrd="0" parTransId="{98116424-758F-46A4-8CCE-BCCE2E6B9D70}" sibTransId="{2EBB5061-9FC8-4BC8-A849-64574316E605}"/>
    <dgm:cxn modelId="{17F3B280-8DD9-4704-B40B-FB2A10BB80DF}" type="presOf" srcId="{D28C9F83-F160-43E9-9D8B-531E342BAA34}" destId="{C2B7FF08-D113-42A9-8B51-DC1ECD4B9941}" srcOrd="0" destOrd="0" presId="urn:microsoft.com/office/officeart/2008/layout/HorizontalMultiLevelHierarchy"/>
    <dgm:cxn modelId="{E44D238C-B2B1-44D7-B43D-EC924AAD8BB1}" type="presOf" srcId="{98116424-758F-46A4-8CCE-BCCE2E6B9D70}" destId="{CBA0BCD3-9596-4209-A53A-BE3A6C9066C7}" srcOrd="0" destOrd="0" presId="urn:microsoft.com/office/officeart/2008/layout/HorizontalMultiLevelHierarchy"/>
    <dgm:cxn modelId="{EB41D6AD-B509-44E2-9235-732BC0732F44}" type="presOf" srcId="{E2DB7A1C-459C-4AA6-A713-63918FA00652}" destId="{27F9536A-8D2E-4559-AB6B-71721A049E6D}" srcOrd="1" destOrd="0" presId="urn:microsoft.com/office/officeart/2008/layout/HorizontalMultiLevelHierarchy"/>
    <dgm:cxn modelId="{9DDE03B1-1D93-41B0-BC49-04ECBB131747}" type="presOf" srcId="{10C2081B-8BFB-4667-86D3-A8694B254921}" destId="{4C1FB31E-D391-4083-A784-485C41A62DE3}" srcOrd="0" destOrd="0" presId="urn:microsoft.com/office/officeart/2008/layout/HorizontalMultiLevelHierarchy"/>
    <dgm:cxn modelId="{7E5D24CC-FC1A-491C-969E-82BDD381487D}" srcId="{10C2081B-8BFB-4667-86D3-A8694B254921}" destId="{C122ABC7-84BD-45B8-B237-9B3FC9E05B59}" srcOrd="1" destOrd="0" parTransId="{E2DB7A1C-459C-4AA6-A713-63918FA00652}" sibTransId="{B2A9452E-FBA9-4DF8-AED0-2C651492C887}"/>
    <dgm:cxn modelId="{51E713F7-6257-4174-BBE0-79002BBAD150}" type="presOf" srcId="{C122ABC7-84BD-45B8-B237-9B3FC9E05B59}" destId="{5B3B4D07-A8F3-466C-AD71-D7699E363738}" srcOrd="0" destOrd="0" presId="urn:microsoft.com/office/officeart/2008/layout/HorizontalMultiLevelHierarchy"/>
    <dgm:cxn modelId="{8073686E-8F2B-43CB-B447-F35207FAE560}" type="presParOf" srcId="{84231D81-72E8-4D28-A918-7E30D903730F}" destId="{56A24496-8E07-433C-99C3-2501F4E98E51}" srcOrd="0" destOrd="0" presId="urn:microsoft.com/office/officeart/2008/layout/HorizontalMultiLevelHierarchy"/>
    <dgm:cxn modelId="{BD2E14C4-6090-43AA-8AEA-50F59C9A132E}" type="presParOf" srcId="{56A24496-8E07-433C-99C3-2501F4E98E51}" destId="{4C1FB31E-D391-4083-A784-485C41A62DE3}" srcOrd="0" destOrd="0" presId="urn:microsoft.com/office/officeart/2008/layout/HorizontalMultiLevelHierarchy"/>
    <dgm:cxn modelId="{EADD4829-86B0-4EFA-9443-11CE639B9B9D}" type="presParOf" srcId="{56A24496-8E07-433C-99C3-2501F4E98E51}" destId="{A4F8B301-D10B-4445-9EB3-5886583489B5}" srcOrd="1" destOrd="0" presId="urn:microsoft.com/office/officeart/2008/layout/HorizontalMultiLevelHierarchy"/>
    <dgm:cxn modelId="{AA807961-A111-455C-8D0F-A8CA345992A3}" type="presParOf" srcId="{A4F8B301-D10B-4445-9EB3-5886583489B5}" destId="{CBA0BCD3-9596-4209-A53A-BE3A6C9066C7}" srcOrd="0" destOrd="0" presId="urn:microsoft.com/office/officeart/2008/layout/HorizontalMultiLevelHierarchy"/>
    <dgm:cxn modelId="{64630457-AEE5-4C61-9A76-B00E089A539A}" type="presParOf" srcId="{CBA0BCD3-9596-4209-A53A-BE3A6C9066C7}" destId="{A764D862-EAD1-4692-96FE-44FD0ED69225}" srcOrd="0" destOrd="0" presId="urn:microsoft.com/office/officeart/2008/layout/HorizontalMultiLevelHierarchy"/>
    <dgm:cxn modelId="{5366A9C2-A8EE-4676-988B-8065316F9F17}" type="presParOf" srcId="{A4F8B301-D10B-4445-9EB3-5886583489B5}" destId="{21BF7D02-623E-4F25-9A92-2EF49BE553DF}" srcOrd="1" destOrd="0" presId="urn:microsoft.com/office/officeart/2008/layout/HorizontalMultiLevelHierarchy"/>
    <dgm:cxn modelId="{9F6E7930-27A1-4DF5-8315-22F7EFD63F06}" type="presParOf" srcId="{21BF7D02-623E-4F25-9A92-2EF49BE553DF}" destId="{C2B7FF08-D113-42A9-8B51-DC1ECD4B9941}" srcOrd="0" destOrd="0" presId="urn:microsoft.com/office/officeart/2008/layout/HorizontalMultiLevelHierarchy"/>
    <dgm:cxn modelId="{6BBF2341-5801-43FF-B006-23254DFF245A}" type="presParOf" srcId="{21BF7D02-623E-4F25-9A92-2EF49BE553DF}" destId="{151F5388-B172-4274-9A1D-0817474D2528}" srcOrd="1" destOrd="0" presId="urn:microsoft.com/office/officeart/2008/layout/HorizontalMultiLevelHierarchy"/>
    <dgm:cxn modelId="{05373477-C4E8-4F44-A4C5-E1CD22AEBECC}" type="presParOf" srcId="{A4F8B301-D10B-4445-9EB3-5886583489B5}" destId="{3690CC32-AC14-48C7-BBBB-6E84A5BBE002}" srcOrd="2" destOrd="0" presId="urn:microsoft.com/office/officeart/2008/layout/HorizontalMultiLevelHierarchy"/>
    <dgm:cxn modelId="{2934A3CA-FF56-4D10-836A-2A768081BFA4}" type="presParOf" srcId="{3690CC32-AC14-48C7-BBBB-6E84A5BBE002}" destId="{27F9536A-8D2E-4559-AB6B-71721A049E6D}" srcOrd="0" destOrd="0" presId="urn:microsoft.com/office/officeart/2008/layout/HorizontalMultiLevelHierarchy"/>
    <dgm:cxn modelId="{486C09C6-34F6-4A4B-9C22-C7DA004686BD}" type="presParOf" srcId="{A4F8B301-D10B-4445-9EB3-5886583489B5}" destId="{0635B25C-01A2-4ECF-921F-48BB45BCF454}" srcOrd="3" destOrd="0" presId="urn:microsoft.com/office/officeart/2008/layout/HorizontalMultiLevelHierarchy"/>
    <dgm:cxn modelId="{98E3721E-282B-4F50-8A0C-014869223239}" type="presParOf" srcId="{0635B25C-01A2-4ECF-921F-48BB45BCF454}" destId="{5B3B4D07-A8F3-466C-AD71-D7699E363738}" srcOrd="0" destOrd="0" presId="urn:microsoft.com/office/officeart/2008/layout/HorizontalMultiLevelHierarchy"/>
    <dgm:cxn modelId="{A7801E30-98C6-41E9-A457-EB7E4D7368BB}" type="presParOf" srcId="{0635B25C-01A2-4ECF-921F-48BB45BCF454}" destId="{C969F870-AF3B-4C14-9A3D-D483F1DB5514}" srcOrd="1" destOrd="0" presId="urn:microsoft.com/office/officeart/2008/layout/HorizontalMultiLevelHierarchy"/>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7A128F-B2B2-4361-8EC0-5AE590AC470E}">
      <dsp:nvSpPr>
        <dsp:cNvPr id="0" name=""/>
        <dsp:cNvSpPr/>
      </dsp:nvSpPr>
      <dsp:spPr>
        <a:xfrm>
          <a:off x="6514718" y="6773386"/>
          <a:ext cx="647048" cy="91440"/>
        </a:xfrm>
        <a:custGeom>
          <a:avLst/>
          <a:gdLst/>
          <a:ahLst/>
          <a:cxnLst/>
          <a:rect l="0" t="0" r="0" b="0"/>
          <a:pathLst>
            <a:path>
              <a:moveTo>
                <a:pt x="0" y="45720"/>
              </a:moveTo>
              <a:lnTo>
                <a:pt x="647048"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6822066" y="6802930"/>
        <a:ext cx="32352" cy="32352"/>
      </dsp:txXfrm>
    </dsp:sp>
    <dsp:sp modelId="{B0175FC2-4FE8-4071-8322-AF95BC5B3860}">
      <dsp:nvSpPr>
        <dsp:cNvPr id="0" name=""/>
        <dsp:cNvSpPr/>
      </dsp:nvSpPr>
      <dsp:spPr>
        <a:xfrm>
          <a:off x="2626218" y="1948435"/>
          <a:ext cx="653256" cy="4870671"/>
        </a:xfrm>
        <a:custGeom>
          <a:avLst/>
          <a:gdLst/>
          <a:ahLst/>
          <a:cxnLst/>
          <a:rect l="0" t="0" r="0" b="0"/>
          <a:pathLst>
            <a:path>
              <a:moveTo>
                <a:pt x="0" y="0"/>
              </a:moveTo>
              <a:lnTo>
                <a:pt x="326628" y="0"/>
              </a:lnTo>
              <a:lnTo>
                <a:pt x="326628" y="4870671"/>
              </a:lnTo>
              <a:lnTo>
                <a:pt x="653256" y="4870671"/>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55650">
            <a:lnSpc>
              <a:spcPct val="90000"/>
            </a:lnSpc>
            <a:spcBef>
              <a:spcPct val="0"/>
            </a:spcBef>
            <a:spcAft>
              <a:spcPct val="35000"/>
            </a:spcAft>
            <a:buNone/>
          </a:pPr>
          <a:endParaRPr lang="en-GB" sz="1700" kern="1200"/>
        </a:p>
      </dsp:txBody>
      <dsp:txXfrm>
        <a:off x="2829989" y="4260913"/>
        <a:ext cx="245714" cy="245714"/>
      </dsp:txXfrm>
    </dsp:sp>
    <dsp:sp modelId="{96217386-74C2-4ED3-8A8B-15E7EBF06B5A}">
      <dsp:nvSpPr>
        <dsp:cNvPr id="0" name=""/>
        <dsp:cNvSpPr/>
      </dsp:nvSpPr>
      <dsp:spPr>
        <a:xfrm>
          <a:off x="6514718" y="5540443"/>
          <a:ext cx="647048" cy="91440"/>
        </a:xfrm>
        <a:custGeom>
          <a:avLst/>
          <a:gdLst/>
          <a:ahLst/>
          <a:cxnLst/>
          <a:rect l="0" t="0" r="0" b="0"/>
          <a:pathLst>
            <a:path>
              <a:moveTo>
                <a:pt x="0" y="45720"/>
              </a:moveTo>
              <a:lnTo>
                <a:pt x="647048"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6822066" y="5569986"/>
        <a:ext cx="32352" cy="32352"/>
      </dsp:txXfrm>
    </dsp:sp>
    <dsp:sp modelId="{537F23A8-F5F7-43CF-A2D9-454A510F78E6}">
      <dsp:nvSpPr>
        <dsp:cNvPr id="0" name=""/>
        <dsp:cNvSpPr/>
      </dsp:nvSpPr>
      <dsp:spPr>
        <a:xfrm>
          <a:off x="2626218" y="1948435"/>
          <a:ext cx="653256" cy="3637728"/>
        </a:xfrm>
        <a:custGeom>
          <a:avLst/>
          <a:gdLst/>
          <a:ahLst/>
          <a:cxnLst/>
          <a:rect l="0" t="0" r="0" b="0"/>
          <a:pathLst>
            <a:path>
              <a:moveTo>
                <a:pt x="0" y="0"/>
              </a:moveTo>
              <a:lnTo>
                <a:pt x="326628" y="0"/>
              </a:lnTo>
              <a:lnTo>
                <a:pt x="326628" y="3637728"/>
              </a:lnTo>
              <a:lnTo>
                <a:pt x="653256" y="363772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577850">
            <a:lnSpc>
              <a:spcPct val="90000"/>
            </a:lnSpc>
            <a:spcBef>
              <a:spcPct val="0"/>
            </a:spcBef>
            <a:spcAft>
              <a:spcPct val="35000"/>
            </a:spcAft>
            <a:buNone/>
          </a:pPr>
          <a:endParaRPr lang="en-GB" sz="1300" kern="1200"/>
        </a:p>
      </dsp:txBody>
      <dsp:txXfrm>
        <a:off x="2860448" y="3674901"/>
        <a:ext cx="184795" cy="184795"/>
      </dsp:txXfrm>
    </dsp:sp>
    <dsp:sp modelId="{D15C5B76-EC4A-433B-AB32-441523E769F2}">
      <dsp:nvSpPr>
        <dsp:cNvPr id="0" name=""/>
        <dsp:cNvSpPr/>
      </dsp:nvSpPr>
      <dsp:spPr>
        <a:xfrm>
          <a:off x="6514718" y="3736748"/>
          <a:ext cx="647048" cy="616471"/>
        </a:xfrm>
        <a:custGeom>
          <a:avLst/>
          <a:gdLst/>
          <a:ahLst/>
          <a:cxnLst/>
          <a:rect l="0" t="0" r="0" b="0"/>
          <a:pathLst>
            <a:path>
              <a:moveTo>
                <a:pt x="0" y="0"/>
              </a:moveTo>
              <a:lnTo>
                <a:pt x="323524" y="0"/>
              </a:lnTo>
              <a:lnTo>
                <a:pt x="323524" y="616471"/>
              </a:lnTo>
              <a:lnTo>
                <a:pt x="647048" y="61647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6815900" y="4022641"/>
        <a:ext cx="44685" cy="44685"/>
      </dsp:txXfrm>
    </dsp:sp>
    <dsp:sp modelId="{D48EC99E-F3F5-4533-B9A7-81E94115C62B}">
      <dsp:nvSpPr>
        <dsp:cNvPr id="0" name=""/>
        <dsp:cNvSpPr/>
      </dsp:nvSpPr>
      <dsp:spPr>
        <a:xfrm>
          <a:off x="6514718" y="3120276"/>
          <a:ext cx="647048" cy="616471"/>
        </a:xfrm>
        <a:custGeom>
          <a:avLst/>
          <a:gdLst/>
          <a:ahLst/>
          <a:cxnLst/>
          <a:rect l="0" t="0" r="0" b="0"/>
          <a:pathLst>
            <a:path>
              <a:moveTo>
                <a:pt x="0" y="616471"/>
              </a:moveTo>
              <a:lnTo>
                <a:pt x="323524" y="616471"/>
              </a:lnTo>
              <a:lnTo>
                <a:pt x="323524" y="0"/>
              </a:lnTo>
              <a:lnTo>
                <a:pt x="647048" y="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6815900" y="3406169"/>
        <a:ext cx="44685" cy="44685"/>
      </dsp:txXfrm>
    </dsp:sp>
    <dsp:sp modelId="{90B17E53-4BEE-41C9-A41B-5ACD8F5CAF3A}">
      <dsp:nvSpPr>
        <dsp:cNvPr id="0" name=""/>
        <dsp:cNvSpPr/>
      </dsp:nvSpPr>
      <dsp:spPr>
        <a:xfrm>
          <a:off x="2626218" y="1948435"/>
          <a:ext cx="653256" cy="1788312"/>
        </a:xfrm>
        <a:custGeom>
          <a:avLst/>
          <a:gdLst/>
          <a:ahLst/>
          <a:cxnLst/>
          <a:rect l="0" t="0" r="0" b="0"/>
          <a:pathLst>
            <a:path>
              <a:moveTo>
                <a:pt x="0" y="0"/>
              </a:moveTo>
              <a:lnTo>
                <a:pt x="326628" y="0"/>
              </a:lnTo>
              <a:lnTo>
                <a:pt x="326628" y="1788312"/>
              </a:lnTo>
              <a:lnTo>
                <a:pt x="653256" y="178831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GB" sz="600" kern="1200"/>
        </a:p>
      </dsp:txBody>
      <dsp:txXfrm>
        <a:off x="2905249" y="2794994"/>
        <a:ext cx="95194" cy="95194"/>
      </dsp:txXfrm>
    </dsp:sp>
    <dsp:sp modelId="{005A394B-B9E3-4737-8100-03C5D1F1AA49}">
      <dsp:nvSpPr>
        <dsp:cNvPr id="0" name=""/>
        <dsp:cNvSpPr/>
      </dsp:nvSpPr>
      <dsp:spPr>
        <a:xfrm>
          <a:off x="6514718" y="1841612"/>
          <a:ext cx="647048" cy="91440"/>
        </a:xfrm>
        <a:custGeom>
          <a:avLst/>
          <a:gdLst/>
          <a:ahLst/>
          <a:cxnLst/>
          <a:rect l="0" t="0" r="0" b="0"/>
          <a:pathLst>
            <a:path>
              <a:moveTo>
                <a:pt x="0" y="45720"/>
              </a:moveTo>
              <a:lnTo>
                <a:pt x="647048"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6822066" y="1871156"/>
        <a:ext cx="32352" cy="32352"/>
      </dsp:txXfrm>
    </dsp:sp>
    <dsp:sp modelId="{2C3879F0-70D3-4276-AAF3-4DF3F1630543}">
      <dsp:nvSpPr>
        <dsp:cNvPr id="0" name=""/>
        <dsp:cNvSpPr/>
      </dsp:nvSpPr>
      <dsp:spPr>
        <a:xfrm>
          <a:off x="2626218" y="1841612"/>
          <a:ext cx="653256" cy="91440"/>
        </a:xfrm>
        <a:custGeom>
          <a:avLst/>
          <a:gdLst/>
          <a:ahLst/>
          <a:cxnLst/>
          <a:rect l="0" t="0" r="0" b="0"/>
          <a:pathLst>
            <a:path>
              <a:moveTo>
                <a:pt x="0" y="106822"/>
              </a:moveTo>
              <a:lnTo>
                <a:pt x="326628" y="106822"/>
              </a:lnTo>
              <a:lnTo>
                <a:pt x="326628" y="45720"/>
              </a:lnTo>
              <a:lnTo>
                <a:pt x="653256" y="457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936444" y="1870930"/>
        <a:ext cx="32805" cy="32805"/>
      </dsp:txXfrm>
    </dsp:sp>
    <dsp:sp modelId="{101459A5-C937-4498-97B0-A17530F5B3D5}">
      <dsp:nvSpPr>
        <dsp:cNvPr id="0" name=""/>
        <dsp:cNvSpPr/>
      </dsp:nvSpPr>
      <dsp:spPr>
        <a:xfrm>
          <a:off x="6514718" y="608669"/>
          <a:ext cx="647048" cy="91440"/>
        </a:xfrm>
        <a:custGeom>
          <a:avLst/>
          <a:gdLst/>
          <a:ahLst/>
          <a:cxnLst/>
          <a:rect l="0" t="0" r="0" b="0"/>
          <a:pathLst>
            <a:path>
              <a:moveTo>
                <a:pt x="0" y="45720"/>
              </a:moveTo>
              <a:lnTo>
                <a:pt x="647048"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6822066" y="638213"/>
        <a:ext cx="32352" cy="32352"/>
      </dsp:txXfrm>
    </dsp:sp>
    <dsp:sp modelId="{71B8F11E-CDF2-4275-8448-B14EBE3CAF08}">
      <dsp:nvSpPr>
        <dsp:cNvPr id="0" name=""/>
        <dsp:cNvSpPr/>
      </dsp:nvSpPr>
      <dsp:spPr>
        <a:xfrm>
          <a:off x="2626218" y="654389"/>
          <a:ext cx="653256" cy="1294045"/>
        </a:xfrm>
        <a:custGeom>
          <a:avLst/>
          <a:gdLst/>
          <a:ahLst/>
          <a:cxnLst/>
          <a:rect l="0" t="0" r="0" b="0"/>
          <a:pathLst>
            <a:path>
              <a:moveTo>
                <a:pt x="0" y="1294045"/>
              </a:moveTo>
              <a:lnTo>
                <a:pt x="326628" y="1294045"/>
              </a:lnTo>
              <a:lnTo>
                <a:pt x="326628" y="0"/>
              </a:lnTo>
              <a:lnTo>
                <a:pt x="653256"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916607" y="1265172"/>
        <a:ext cx="72479" cy="72479"/>
      </dsp:txXfrm>
    </dsp:sp>
    <dsp:sp modelId="{C866A2BA-FAAE-4DF1-BF30-EAF8EE25639D}">
      <dsp:nvSpPr>
        <dsp:cNvPr id="0" name=""/>
        <dsp:cNvSpPr/>
      </dsp:nvSpPr>
      <dsp:spPr>
        <a:xfrm rot="16200000">
          <a:off x="362419" y="635325"/>
          <a:ext cx="1901380" cy="2626218"/>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eaVert" wrap="square" lIns="25400" tIns="25400" rIns="25400" bIns="25400" numCol="1" spcCol="1270" anchor="ctr" anchorCtr="0">
          <a:noAutofit/>
        </a:bodyPr>
        <a:lstStyle/>
        <a:p>
          <a:pPr marL="0" lvl="0" indent="0" algn="ctr" defTabSz="1778000">
            <a:lnSpc>
              <a:spcPct val="90000"/>
            </a:lnSpc>
            <a:spcBef>
              <a:spcPct val="0"/>
            </a:spcBef>
            <a:spcAft>
              <a:spcPct val="35000"/>
            </a:spcAft>
            <a:buNone/>
          </a:pPr>
          <a:r>
            <a:rPr lang="en-US" altLang="zh-CN" sz="4000" b="1" kern="1200" dirty="0"/>
            <a:t>Main Progress</a:t>
          </a:r>
          <a:endParaRPr lang="en-GB" sz="4000" kern="1200" dirty="0"/>
        </a:p>
      </dsp:txBody>
      <dsp:txXfrm>
        <a:off x="455237" y="728143"/>
        <a:ext cx="1715744" cy="2440582"/>
      </dsp:txXfrm>
    </dsp:sp>
    <dsp:sp modelId="{D5307775-CE87-448A-89CA-F95DAC467B7B}">
      <dsp:nvSpPr>
        <dsp:cNvPr id="0" name=""/>
        <dsp:cNvSpPr/>
      </dsp:nvSpPr>
      <dsp:spPr>
        <a:xfrm>
          <a:off x="3279474" y="161212"/>
          <a:ext cx="3235243" cy="986354"/>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GB" altLang="en-US" sz="3000" b="1" kern="1200" dirty="0"/>
            <a:t>Physical signs</a:t>
          </a:r>
          <a:endParaRPr lang="en-GB" sz="3000" kern="1200" dirty="0"/>
        </a:p>
      </dsp:txBody>
      <dsp:txXfrm>
        <a:off x="3327624" y="209362"/>
        <a:ext cx="3138943" cy="890054"/>
      </dsp:txXfrm>
    </dsp:sp>
    <dsp:sp modelId="{99648BC7-287D-464E-ACE6-29F243B32ED8}">
      <dsp:nvSpPr>
        <dsp:cNvPr id="0" name=""/>
        <dsp:cNvSpPr/>
      </dsp:nvSpPr>
      <dsp:spPr>
        <a:xfrm>
          <a:off x="7161767" y="161212"/>
          <a:ext cx="3019064" cy="986354"/>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altLang="zh-CN" sz="3000" b="1" kern="1200" dirty="0" err="1"/>
            <a:t>Cardiotach</a:t>
          </a:r>
          <a:r>
            <a:rPr lang="en-US" altLang="zh-CN" sz="3000" b="1" kern="1200" dirty="0"/>
            <a:t> measure</a:t>
          </a:r>
          <a:endParaRPr lang="en-GB" sz="3000" kern="1200" dirty="0"/>
        </a:p>
      </dsp:txBody>
      <dsp:txXfrm>
        <a:off x="7209917" y="209362"/>
        <a:ext cx="2922764" cy="890054"/>
      </dsp:txXfrm>
    </dsp:sp>
    <dsp:sp modelId="{B1ABA2FB-5789-4B23-A6CE-3ECF4362FF3B}">
      <dsp:nvSpPr>
        <dsp:cNvPr id="0" name=""/>
        <dsp:cNvSpPr/>
      </dsp:nvSpPr>
      <dsp:spPr>
        <a:xfrm>
          <a:off x="3279474" y="1394155"/>
          <a:ext cx="3235243" cy="986354"/>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altLang="zh-CN" sz="3000" b="1" kern="1200" dirty="0"/>
            <a:t>Mood </a:t>
          </a:r>
          <a:r>
            <a:rPr lang="en-GB" altLang="zh-CN" sz="3000" b="1" kern="1200" dirty="0"/>
            <a:t>recognition</a:t>
          </a:r>
          <a:endParaRPr lang="en-GB" sz="3000" kern="1200" dirty="0"/>
        </a:p>
      </dsp:txBody>
      <dsp:txXfrm>
        <a:off x="3327624" y="1442305"/>
        <a:ext cx="3138943" cy="890054"/>
      </dsp:txXfrm>
    </dsp:sp>
    <dsp:sp modelId="{F81EFB60-1C69-4819-A232-7C17DD8BC945}">
      <dsp:nvSpPr>
        <dsp:cNvPr id="0" name=""/>
        <dsp:cNvSpPr/>
      </dsp:nvSpPr>
      <dsp:spPr>
        <a:xfrm>
          <a:off x="7161767" y="1394155"/>
          <a:ext cx="3019064" cy="986354"/>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altLang="zh-CN" sz="3000" b="1" kern="1200"/>
            <a:t>Image capture</a:t>
          </a:r>
          <a:endParaRPr lang="en-GB" sz="3000" kern="1200" dirty="0"/>
        </a:p>
      </dsp:txBody>
      <dsp:txXfrm>
        <a:off x="7209917" y="1442305"/>
        <a:ext cx="2922764" cy="890054"/>
      </dsp:txXfrm>
    </dsp:sp>
    <dsp:sp modelId="{291E8115-872F-42B2-8263-8692883F5F2D}">
      <dsp:nvSpPr>
        <dsp:cNvPr id="0" name=""/>
        <dsp:cNvSpPr/>
      </dsp:nvSpPr>
      <dsp:spPr>
        <a:xfrm>
          <a:off x="3279474" y="3243570"/>
          <a:ext cx="3235243" cy="986354"/>
        </a:xfrm>
        <a:prstGeom prst="roundRect">
          <a:avLst/>
        </a:prstGeom>
        <a:solidFill>
          <a:srgbClr val="C09C80"/>
        </a:solidFill>
        <a:ln w="25400" cap="flat" cmpd="sng" algn="ctr">
          <a:noFill/>
          <a:prstDash val="solid"/>
        </a:ln>
        <a:effectLst/>
      </dsp:spPr>
      <dsp:style>
        <a:lnRef idx="2">
          <a:schemeClr val="accent2"/>
        </a:lnRef>
        <a:fillRef idx="1">
          <a:schemeClr val="lt1"/>
        </a:fillRef>
        <a:effectRef idx="0">
          <a:schemeClr val="accent2"/>
        </a:effectRef>
        <a:fontRef idx="minor">
          <a:schemeClr val="dk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altLang="zh-CN" sz="3000" b="1" kern="1200" dirty="0">
              <a:solidFill>
                <a:schemeClr val="bg1"/>
              </a:solidFill>
            </a:rPr>
            <a:t>Coffee maker</a:t>
          </a:r>
          <a:endParaRPr lang="en-GB" sz="3000" kern="1200" dirty="0">
            <a:solidFill>
              <a:schemeClr val="bg1"/>
            </a:solidFill>
          </a:endParaRPr>
        </a:p>
      </dsp:txBody>
      <dsp:txXfrm>
        <a:off x="3327624" y="3291720"/>
        <a:ext cx="3138943" cy="890054"/>
      </dsp:txXfrm>
    </dsp:sp>
    <dsp:sp modelId="{B9A2026B-4D11-4E5F-B8D1-086A00424D4E}">
      <dsp:nvSpPr>
        <dsp:cNvPr id="0" name=""/>
        <dsp:cNvSpPr/>
      </dsp:nvSpPr>
      <dsp:spPr>
        <a:xfrm>
          <a:off x="7161767" y="2627098"/>
          <a:ext cx="3019064" cy="986354"/>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altLang="zh-CN" sz="3000" b="1" kern="1200" dirty="0"/>
            <a:t>Motor</a:t>
          </a:r>
          <a:endParaRPr lang="en-GB" sz="3000" kern="1200" dirty="0"/>
        </a:p>
      </dsp:txBody>
      <dsp:txXfrm>
        <a:off x="7209917" y="2675248"/>
        <a:ext cx="2922764" cy="890054"/>
      </dsp:txXfrm>
    </dsp:sp>
    <dsp:sp modelId="{4478B72D-8C8A-4D62-B825-30627475CD0E}">
      <dsp:nvSpPr>
        <dsp:cNvPr id="0" name=""/>
        <dsp:cNvSpPr/>
      </dsp:nvSpPr>
      <dsp:spPr>
        <a:xfrm>
          <a:off x="7161767" y="3860042"/>
          <a:ext cx="3019064" cy="986354"/>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altLang="zh-CN" sz="3000" b="1" kern="1200"/>
            <a:t>Valve</a:t>
          </a:r>
          <a:endParaRPr lang="en-GB" sz="3000" kern="1200" dirty="0"/>
        </a:p>
      </dsp:txBody>
      <dsp:txXfrm>
        <a:off x="7209917" y="3908192"/>
        <a:ext cx="2922764" cy="890054"/>
      </dsp:txXfrm>
    </dsp:sp>
    <dsp:sp modelId="{36BF433F-E9B1-4E75-8E5E-93309EE3DD77}">
      <dsp:nvSpPr>
        <dsp:cNvPr id="0" name=""/>
        <dsp:cNvSpPr/>
      </dsp:nvSpPr>
      <dsp:spPr>
        <a:xfrm>
          <a:off x="3279474" y="5092985"/>
          <a:ext cx="3235243" cy="986354"/>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altLang="zh-CN" sz="3000" b="1" kern="1200" dirty="0"/>
            <a:t>Audio module</a:t>
          </a:r>
          <a:endParaRPr lang="en-GB" sz="3000" kern="1200" dirty="0"/>
        </a:p>
      </dsp:txBody>
      <dsp:txXfrm>
        <a:off x="3327624" y="5141135"/>
        <a:ext cx="3138943" cy="890054"/>
      </dsp:txXfrm>
    </dsp:sp>
    <dsp:sp modelId="{EF877ABA-55C9-490F-AAD9-6804147AFE64}">
      <dsp:nvSpPr>
        <dsp:cNvPr id="0" name=""/>
        <dsp:cNvSpPr/>
      </dsp:nvSpPr>
      <dsp:spPr>
        <a:xfrm>
          <a:off x="7161767" y="5092985"/>
          <a:ext cx="3019064" cy="986354"/>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altLang="zh-CN" sz="3000" b="1" kern="1200"/>
            <a:t>Speaker</a:t>
          </a:r>
          <a:endParaRPr lang="en-GB" sz="3000" kern="1200" dirty="0"/>
        </a:p>
      </dsp:txBody>
      <dsp:txXfrm>
        <a:off x="7209917" y="5141135"/>
        <a:ext cx="2922764" cy="890054"/>
      </dsp:txXfrm>
    </dsp:sp>
    <dsp:sp modelId="{7790B72C-69D7-4BEF-B7DC-D92081579180}">
      <dsp:nvSpPr>
        <dsp:cNvPr id="0" name=""/>
        <dsp:cNvSpPr/>
      </dsp:nvSpPr>
      <dsp:spPr>
        <a:xfrm>
          <a:off x="3279474" y="6325929"/>
          <a:ext cx="3235243" cy="986354"/>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GB" sz="3000" b="1" kern="1200" dirty="0"/>
            <a:t>Display module</a:t>
          </a:r>
          <a:endParaRPr lang="en-GB" sz="3000" kern="1200" dirty="0"/>
        </a:p>
      </dsp:txBody>
      <dsp:txXfrm>
        <a:off x="3327624" y="6374079"/>
        <a:ext cx="3138943" cy="890054"/>
      </dsp:txXfrm>
    </dsp:sp>
    <dsp:sp modelId="{665E1566-DC40-4CE7-ACE0-627054D1886D}">
      <dsp:nvSpPr>
        <dsp:cNvPr id="0" name=""/>
        <dsp:cNvSpPr/>
      </dsp:nvSpPr>
      <dsp:spPr>
        <a:xfrm>
          <a:off x="7161767" y="6325929"/>
          <a:ext cx="3019064" cy="986354"/>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altLang="zh-CN" sz="3000" b="1" kern="1200" dirty="0"/>
            <a:t>Screen</a:t>
          </a:r>
          <a:endParaRPr lang="en-GB" sz="3000" kern="1200" dirty="0"/>
        </a:p>
      </dsp:txBody>
      <dsp:txXfrm>
        <a:off x="7209917" y="6374079"/>
        <a:ext cx="2922764" cy="8900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90CC32-AC14-48C7-BBBB-6E84A5BBE002}">
      <dsp:nvSpPr>
        <dsp:cNvPr id="0" name=""/>
        <dsp:cNvSpPr/>
      </dsp:nvSpPr>
      <dsp:spPr>
        <a:xfrm>
          <a:off x="2251088" y="802370"/>
          <a:ext cx="348124" cy="406132"/>
        </a:xfrm>
        <a:custGeom>
          <a:avLst/>
          <a:gdLst/>
          <a:ahLst/>
          <a:cxnLst/>
          <a:rect l="0" t="0" r="0" b="0"/>
          <a:pathLst>
            <a:path>
              <a:moveTo>
                <a:pt x="0" y="0"/>
              </a:moveTo>
              <a:lnTo>
                <a:pt x="174062" y="0"/>
              </a:lnTo>
              <a:lnTo>
                <a:pt x="174062" y="406132"/>
              </a:lnTo>
              <a:lnTo>
                <a:pt x="348124" y="40613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411778" y="992063"/>
        <a:ext cx="26745" cy="26745"/>
      </dsp:txXfrm>
    </dsp:sp>
    <dsp:sp modelId="{CBA0BCD3-9596-4209-A53A-BE3A6C9066C7}">
      <dsp:nvSpPr>
        <dsp:cNvPr id="0" name=""/>
        <dsp:cNvSpPr/>
      </dsp:nvSpPr>
      <dsp:spPr>
        <a:xfrm>
          <a:off x="2251088" y="389480"/>
          <a:ext cx="347076" cy="412889"/>
        </a:xfrm>
        <a:custGeom>
          <a:avLst/>
          <a:gdLst/>
          <a:ahLst/>
          <a:cxnLst/>
          <a:rect l="0" t="0" r="0" b="0"/>
          <a:pathLst>
            <a:path>
              <a:moveTo>
                <a:pt x="0" y="412889"/>
              </a:moveTo>
              <a:lnTo>
                <a:pt x="173538" y="412889"/>
              </a:lnTo>
              <a:lnTo>
                <a:pt x="173538" y="0"/>
              </a:lnTo>
              <a:lnTo>
                <a:pt x="347076"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411142" y="582440"/>
        <a:ext cx="26969" cy="26969"/>
      </dsp:txXfrm>
    </dsp:sp>
    <dsp:sp modelId="{4C1FB31E-D391-4083-A784-485C41A62DE3}">
      <dsp:nvSpPr>
        <dsp:cNvPr id="0" name=""/>
        <dsp:cNvSpPr/>
      </dsp:nvSpPr>
      <dsp:spPr>
        <a:xfrm rot="16200000">
          <a:off x="438923" y="-208991"/>
          <a:ext cx="1601607" cy="2022723"/>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eaVert" wrap="square" lIns="24765" tIns="24765" rIns="24765" bIns="24765" numCol="1" spcCol="1270" anchor="ctr" anchorCtr="0">
          <a:noAutofit/>
        </a:bodyPr>
        <a:lstStyle/>
        <a:p>
          <a:pPr marL="0" lvl="0" indent="0" algn="ctr" defTabSz="1733550">
            <a:lnSpc>
              <a:spcPct val="90000"/>
            </a:lnSpc>
            <a:spcBef>
              <a:spcPct val="0"/>
            </a:spcBef>
            <a:spcAft>
              <a:spcPct val="35000"/>
            </a:spcAft>
            <a:buNone/>
          </a:pPr>
          <a:r>
            <a:rPr lang="en-GB" altLang="zh-CN" sz="3900" b="1" kern="1200" dirty="0">
              <a:solidFill>
                <a:schemeClr val="bg1"/>
              </a:solidFill>
            </a:rPr>
            <a:t>Daemon</a:t>
          </a:r>
          <a:r>
            <a:rPr lang="en-US" altLang="zh-CN" sz="3900" b="1" kern="1200" dirty="0">
              <a:solidFill>
                <a:schemeClr val="bg1"/>
              </a:solidFill>
            </a:rPr>
            <a:t> Progress</a:t>
          </a:r>
          <a:endParaRPr lang="en-GB" sz="3900" kern="1200" dirty="0">
            <a:solidFill>
              <a:schemeClr val="bg1"/>
            </a:solidFill>
          </a:endParaRPr>
        </a:p>
      </dsp:txBody>
      <dsp:txXfrm>
        <a:off x="517107" y="-130807"/>
        <a:ext cx="1445239" cy="1866355"/>
      </dsp:txXfrm>
    </dsp:sp>
    <dsp:sp modelId="{C2B7FF08-D113-42A9-8B51-DC1ECD4B9941}">
      <dsp:nvSpPr>
        <dsp:cNvPr id="0" name=""/>
        <dsp:cNvSpPr/>
      </dsp:nvSpPr>
      <dsp:spPr>
        <a:xfrm>
          <a:off x="2598165" y="0"/>
          <a:ext cx="3325771" cy="778960"/>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 tIns="24765" rIns="24765" bIns="24765" numCol="1" spcCol="1270" anchor="ctr" anchorCtr="0">
          <a:noAutofit/>
        </a:bodyPr>
        <a:lstStyle/>
        <a:p>
          <a:pPr marL="0" lvl="0" indent="0" algn="ctr" defTabSz="1733550">
            <a:lnSpc>
              <a:spcPct val="90000"/>
            </a:lnSpc>
            <a:spcBef>
              <a:spcPct val="0"/>
            </a:spcBef>
            <a:spcAft>
              <a:spcPct val="35000"/>
            </a:spcAft>
            <a:buNone/>
          </a:pPr>
          <a:r>
            <a:rPr lang="en-US" altLang="zh-CN" sz="3900" b="1" kern="1200" dirty="0">
              <a:solidFill>
                <a:schemeClr val="bg1"/>
              </a:solidFill>
            </a:rPr>
            <a:t>Timer</a:t>
          </a:r>
          <a:endParaRPr lang="en-GB" sz="3900" kern="1200" dirty="0">
            <a:solidFill>
              <a:schemeClr val="bg1"/>
            </a:solidFill>
          </a:endParaRPr>
        </a:p>
      </dsp:txBody>
      <dsp:txXfrm>
        <a:off x="2636191" y="38026"/>
        <a:ext cx="3249719" cy="702908"/>
      </dsp:txXfrm>
    </dsp:sp>
    <dsp:sp modelId="{5B3B4D07-A8F3-466C-AD71-D7699E363738}">
      <dsp:nvSpPr>
        <dsp:cNvPr id="0" name=""/>
        <dsp:cNvSpPr/>
      </dsp:nvSpPr>
      <dsp:spPr>
        <a:xfrm>
          <a:off x="2599213" y="849779"/>
          <a:ext cx="3320810" cy="717445"/>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1600200">
            <a:lnSpc>
              <a:spcPct val="90000"/>
            </a:lnSpc>
            <a:spcBef>
              <a:spcPct val="0"/>
            </a:spcBef>
            <a:spcAft>
              <a:spcPct val="35000"/>
            </a:spcAft>
            <a:buNone/>
          </a:pPr>
          <a:r>
            <a:rPr lang="en-US" altLang="zh-CN" sz="3600" b="1" kern="1200" dirty="0"/>
            <a:t>Body sense</a:t>
          </a:r>
          <a:endParaRPr lang="en-GB" sz="3600" kern="1200" dirty="0"/>
        </a:p>
      </dsp:txBody>
      <dsp:txXfrm>
        <a:off x="2634236" y="884802"/>
        <a:ext cx="3250764" cy="6473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7A128F-B2B2-4361-8EC0-5AE590AC470E}">
      <dsp:nvSpPr>
        <dsp:cNvPr id="0" name=""/>
        <dsp:cNvSpPr/>
      </dsp:nvSpPr>
      <dsp:spPr>
        <a:xfrm>
          <a:off x="3193330" y="2420614"/>
          <a:ext cx="239500" cy="91440"/>
        </a:xfrm>
        <a:custGeom>
          <a:avLst/>
          <a:gdLst/>
          <a:ahLst/>
          <a:cxnLst/>
          <a:rect l="0" t="0" r="0" b="0"/>
          <a:pathLst>
            <a:path>
              <a:moveTo>
                <a:pt x="0" y="45720"/>
              </a:moveTo>
              <a:lnTo>
                <a:pt x="239500"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
            <a:lnSpc>
              <a:spcPct val="90000"/>
            </a:lnSpc>
            <a:spcBef>
              <a:spcPct val="0"/>
            </a:spcBef>
            <a:spcAft>
              <a:spcPct val="35000"/>
            </a:spcAft>
            <a:buNone/>
          </a:pPr>
          <a:endParaRPr lang="en-GB" sz="100" kern="1200"/>
        </a:p>
      </dsp:txBody>
      <dsp:txXfrm>
        <a:off x="3307093" y="2460346"/>
        <a:ext cx="11975" cy="11975"/>
      </dsp:txXfrm>
    </dsp:sp>
    <dsp:sp modelId="{B0175FC2-4FE8-4071-8322-AF95BC5B3860}">
      <dsp:nvSpPr>
        <dsp:cNvPr id="0" name=""/>
        <dsp:cNvSpPr/>
      </dsp:nvSpPr>
      <dsp:spPr>
        <a:xfrm>
          <a:off x="1753944" y="663491"/>
          <a:ext cx="241884" cy="1802843"/>
        </a:xfrm>
        <a:custGeom>
          <a:avLst/>
          <a:gdLst/>
          <a:ahLst/>
          <a:cxnLst/>
          <a:rect l="0" t="0" r="0" b="0"/>
          <a:pathLst>
            <a:path>
              <a:moveTo>
                <a:pt x="0" y="0"/>
              </a:moveTo>
              <a:lnTo>
                <a:pt x="120942" y="0"/>
              </a:lnTo>
              <a:lnTo>
                <a:pt x="120942" y="1802843"/>
              </a:lnTo>
              <a:lnTo>
                <a:pt x="241884" y="180284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en-GB" sz="800" kern="1200"/>
        </a:p>
      </dsp:txBody>
      <dsp:txXfrm>
        <a:off x="1829412" y="1519437"/>
        <a:ext cx="90949" cy="90949"/>
      </dsp:txXfrm>
    </dsp:sp>
    <dsp:sp modelId="{96217386-74C2-4ED3-8A8B-15E7EBF06B5A}">
      <dsp:nvSpPr>
        <dsp:cNvPr id="0" name=""/>
        <dsp:cNvSpPr/>
      </dsp:nvSpPr>
      <dsp:spPr>
        <a:xfrm>
          <a:off x="3193330" y="1964249"/>
          <a:ext cx="239500" cy="91440"/>
        </a:xfrm>
        <a:custGeom>
          <a:avLst/>
          <a:gdLst/>
          <a:ahLst/>
          <a:cxnLst/>
          <a:rect l="0" t="0" r="0" b="0"/>
          <a:pathLst>
            <a:path>
              <a:moveTo>
                <a:pt x="0" y="45720"/>
              </a:moveTo>
              <a:lnTo>
                <a:pt x="239500"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
            <a:lnSpc>
              <a:spcPct val="90000"/>
            </a:lnSpc>
            <a:spcBef>
              <a:spcPct val="0"/>
            </a:spcBef>
            <a:spcAft>
              <a:spcPct val="35000"/>
            </a:spcAft>
            <a:buNone/>
          </a:pPr>
          <a:endParaRPr lang="en-GB" sz="100" kern="1200"/>
        </a:p>
      </dsp:txBody>
      <dsp:txXfrm>
        <a:off x="3307093" y="2003981"/>
        <a:ext cx="11975" cy="11975"/>
      </dsp:txXfrm>
    </dsp:sp>
    <dsp:sp modelId="{537F23A8-F5F7-43CF-A2D9-454A510F78E6}">
      <dsp:nvSpPr>
        <dsp:cNvPr id="0" name=""/>
        <dsp:cNvSpPr/>
      </dsp:nvSpPr>
      <dsp:spPr>
        <a:xfrm>
          <a:off x="1753944" y="663491"/>
          <a:ext cx="241884" cy="1346478"/>
        </a:xfrm>
        <a:custGeom>
          <a:avLst/>
          <a:gdLst/>
          <a:ahLst/>
          <a:cxnLst/>
          <a:rect l="0" t="0" r="0" b="0"/>
          <a:pathLst>
            <a:path>
              <a:moveTo>
                <a:pt x="0" y="0"/>
              </a:moveTo>
              <a:lnTo>
                <a:pt x="120942" y="0"/>
              </a:lnTo>
              <a:lnTo>
                <a:pt x="120942" y="1346478"/>
              </a:lnTo>
              <a:lnTo>
                <a:pt x="241884" y="134647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GB" sz="600" kern="1200"/>
        </a:p>
      </dsp:txBody>
      <dsp:txXfrm>
        <a:off x="1840686" y="1302529"/>
        <a:ext cx="68401" cy="68401"/>
      </dsp:txXfrm>
    </dsp:sp>
    <dsp:sp modelId="{D15C5B76-EC4A-433B-AB32-441523E769F2}">
      <dsp:nvSpPr>
        <dsp:cNvPr id="0" name=""/>
        <dsp:cNvSpPr/>
      </dsp:nvSpPr>
      <dsp:spPr>
        <a:xfrm>
          <a:off x="3193330" y="1325422"/>
          <a:ext cx="239500" cy="228182"/>
        </a:xfrm>
        <a:custGeom>
          <a:avLst/>
          <a:gdLst/>
          <a:ahLst/>
          <a:cxnLst/>
          <a:rect l="0" t="0" r="0" b="0"/>
          <a:pathLst>
            <a:path>
              <a:moveTo>
                <a:pt x="0" y="0"/>
              </a:moveTo>
              <a:lnTo>
                <a:pt x="119750" y="0"/>
              </a:lnTo>
              <a:lnTo>
                <a:pt x="119750" y="228182"/>
              </a:lnTo>
              <a:lnTo>
                <a:pt x="239500" y="22818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
            <a:lnSpc>
              <a:spcPct val="90000"/>
            </a:lnSpc>
            <a:spcBef>
              <a:spcPct val="0"/>
            </a:spcBef>
            <a:spcAft>
              <a:spcPct val="35000"/>
            </a:spcAft>
            <a:buNone/>
          </a:pPr>
          <a:endParaRPr lang="en-GB" sz="100" kern="1200"/>
        </a:p>
      </dsp:txBody>
      <dsp:txXfrm>
        <a:off x="3304811" y="1431243"/>
        <a:ext cx="16539" cy="16539"/>
      </dsp:txXfrm>
    </dsp:sp>
    <dsp:sp modelId="{D48EC99E-F3F5-4533-B9A7-81E94115C62B}">
      <dsp:nvSpPr>
        <dsp:cNvPr id="0" name=""/>
        <dsp:cNvSpPr/>
      </dsp:nvSpPr>
      <dsp:spPr>
        <a:xfrm>
          <a:off x="3193330" y="1097239"/>
          <a:ext cx="239500" cy="228182"/>
        </a:xfrm>
        <a:custGeom>
          <a:avLst/>
          <a:gdLst/>
          <a:ahLst/>
          <a:cxnLst/>
          <a:rect l="0" t="0" r="0" b="0"/>
          <a:pathLst>
            <a:path>
              <a:moveTo>
                <a:pt x="0" y="228182"/>
              </a:moveTo>
              <a:lnTo>
                <a:pt x="119750" y="228182"/>
              </a:lnTo>
              <a:lnTo>
                <a:pt x="119750" y="0"/>
              </a:lnTo>
              <a:lnTo>
                <a:pt x="239500" y="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
            <a:lnSpc>
              <a:spcPct val="90000"/>
            </a:lnSpc>
            <a:spcBef>
              <a:spcPct val="0"/>
            </a:spcBef>
            <a:spcAft>
              <a:spcPct val="35000"/>
            </a:spcAft>
            <a:buNone/>
          </a:pPr>
          <a:endParaRPr lang="en-GB" sz="100" kern="1200"/>
        </a:p>
      </dsp:txBody>
      <dsp:txXfrm>
        <a:off x="3304811" y="1203060"/>
        <a:ext cx="16539" cy="16539"/>
      </dsp:txXfrm>
    </dsp:sp>
    <dsp:sp modelId="{90B17E53-4BEE-41C9-A41B-5ACD8F5CAF3A}">
      <dsp:nvSpPr>
        <dsp:cNvPr id="0" name=""/>
        <dsp:cNvSpPr/>
      </dsp:nvSpPr>
      <dsp:spPr>
        <a:xfrm>
          <a:off x="1753944" y="663491"/>
          <a:ext cx="241884" cy="661930"/>
        </a:xfrm>
        <a:custGeom>
          <a:avLst/>
          <a:gdLst/>
          <a:ahLst/>
          <a:cxnLst/>
          <a:rect l="0" t="0" r="0" b="0"/>
          <a:pathLst>
            <a:path>
              <a:moveTo>
                <a:pt x="0" y="0"/>
              </a:moveTo>
              <a:lnTo>
                <a:pt x="120942" y="0"/>
              </a:lnTo>
              <a:lnTo>
                <a:pt x="120942" y="661930"/>
              </a:lnTo>
              <a:lnTo>
                <a:pt x="241884" y="66193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
            <a:lnSpc>
              <a:spcPct val="90000"/>
            </a:lnSpc>
            <a:spcBef>
              <a:spcPct val="0"/>
            </a:spcBef>
            <a:spcAft>
              <a:spcPct val="35000"/>
            </a:spcAft>
            <a:buNone/>
          </a:pPr>
          <a:endParaRPr lang="en-GB" sz="100" kern="1200"/>
        </a:p>
      </dsp:txBody>
      <dsp:txXfrm>
        <a:off x="1857268" y="976837"/>
        <a:ext cx="35237" cy="35237"/>
      </dsp:txXfrm>
    </dsp:sp>
    <dsp:sp modelId="{005A394B-B9E3-4737-8100-03C5D1F1AA49}">
      <dsp:nvSpPr>
        <dsp:cNvPr id="0" name=""/>
        <dsp:cNvSpPr/>
      </dsp:nvSpPr>
      <dsp:spPr>
        <a:xfrm>
          <a:off x="3193330" y="595154"/>
          <a:ext cx="239500" cy="91440"/>
        </a:xfrm>
        <a:custGeom>
          <a:avLst/>
          <a:gdLst/>
          <a:ahLst/>
          <a:cxnLst/>
          <a:rect l="0" t="0" r="0" b="0"/>
          <a:pathLst>
            <a:path>
              <a:moveTo>
                <a:pt x="0" y="45720"/>
              </a:moveTo>
              <a:lnTo>
                <a:pt x="239500"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
            <a:lnSpc>
              <a:spcPct val="90000"/>
            </a:lnSpc>
            <a:spcBef>
              <a:spcPct val="0"/>
            </a:spcBef>
            <a:spcAft>
              <a:spcPct val="35000"/>
            </a:spcAft>
            <a:buNone/>
          </a:pPr>
          <a:endParaRPr lang="en-GB" sz="100" kern="1200"/>
        </a:p>
      </dsp:txBody>
      <dsp:txXfrm>
        <a:off x="3307093" y="634887"/>
        <a:ext cx="11975" cy="11975"/>
      </dsp:txXfrm>
    </dsp:sp>
    <dsp:sp modelId="{2C3879F0-70D3-4276-AAF3-4DF3F1630543}">
      <dsp:nvSpPr>
        <dsp:cNvPr id="0" name=""/>
        <dsp:cNvSpPr/>
      </dsp:nvSpPr>
      <dsp:spPr>
        <a:xfrm>
          <a:off x="1753944" y="595154"/>
          <a:ext cx="241884" cy="91440"/>
        </a:xfrm>
        <a:custGeom>
          <a:avLst/>
          <a:gdLst/>
          <a:ahLst/>
          <a:cxnLst/>
          <a:rect l="0" t="0" r="0" b="0"/>
          <a:pathLst>
            <a:path>
              <a:moveTo>
                <a:pt x="0" y="68336"/>
              </a:moveTo>
              <a:lnTo>
                <a:pt x="120942" y="68336"/>
              </a:lnTo>
              <a:lnTo>
                <a:pt x="120942" y="45720"/>
              </a:lnTo>
              <a:lnTo>
                <a:pt x="241884" y="457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
            <a:lnSpc>
              <a:spcPct val="90000"/>
            </a:lnSpc>
            <a:spcBef>
              <a:spcPct val="0"/>
            </a:spcBef>
            <a:spcAft>
              <a:spcPct val="35000"/>
            </a:spcAft>
            <a:buNone/>
          </a:pPr>
          <a:endParaRPr lang="en-GB" sz="100" kern="1200"/>
        </a:p>
      </dsp:txBody>
      <dsp:txXfrm>
        <a:off x="1868813" y="634801"/>
        <a:ext cx="12146" cy="12146"/>
      </dsp:txXfrm>
    </dsp:sp>
    <dsp:sp modelId="{101459A5-C937-4498-97B0-A17530F5B3D5}">
      <dsp:nvSpPr>
        <dsp:cNvPr id="0" name=""/>
        <dsp:cNvSpPr/>
      </dsp:nvSpPr>
      <dsp:spPr>
        <a:xfrm>
          <a:off x="3193330" y="138789"/>
          <a:ext cx="239500" cy="91440"/>
        </a:xfrm>
        <a:custGeom>
          <a:avLst/>
          <a:gdLst/>
          <a:ahLst/>
          <a:cxnLst/>
          <a:rect l="0" t="0" r="0" b="0"/>
          <a:pathLst>
            <a:path>
              <a:moveTo>
                <a:pt x="0" y="45720"/>
              </a:moveTo>
              <a:lnTo>
                <a:pt x="239500" y="4572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
            <a:lnSpc>
              <a:spcPct val="90000"/>
            </a:lnSpc>
            <a:spcBef>
              <a:spcPct val="0"/>
            </a:spcBef>
            <a:spcAft>
              <a:spcPct val="35000"/>
            </a:spcAft>
            <a:buNone/>
          </a:pPr>
          <a:endParaRPr lang="en-GB" sz="100" kern="1200"/>
        </a:p>
      </dsp:txBody>
      <dsp:txXfrm>
        <a:off x="3307093" y="178522"/>
        <a:ext cx="11975" cy="11975"/>
      </dsp:txXfrm>
    </dsp:sp>
    <dsp:sp modelId="{71B8F11E-CDF2-4275-8448-B14EBE3CAF08}">
      <dsp:nvSpPr>
        <dsp:cNvPr id="0" name=""/>
        <dsp:cNvSpPr/>
      </dsp:nvSpPr>
      <dsp:spPr>
        <a:xfrm>
          <a:off x="1753944" y="184509"/>
          <a:ext cx="241884" cy="478981"/>
        </a:xfrm>
        <a:custGeom>
          <a:avLst/>
          <a:gdLst/>
          <a:ahLst/>
          <a:cxnLst/>
          <a:rect l="0" t="0" r="0" b="0"/>
          <a:pathLst>
            <a:path>
              <a:moveTo>
                <a:pt x="0" y="478981"/>
              </a:moveTo>
              <a:lnTo>
                <a:pt x="120942" y="478981"/>
              </a:lnTo>
              <a:lnTo>
                <a:pt x="120942" y="0"/>
              </a:lnTo>
              <a:lnTo>
                <a:pt x="241884"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
            <a:lnSpc>
              <a:spcPct val="90000"/>
            </a:lnSpc>
            <a:spcBef>
              <a:spcPct val="0"/>
            </a:spcBef>
            <a:spcAft>
              <a:spcPct val="35000"/>
            </a:spcAft>
            <a:buNone/>
          </a:pPr>
          <a:endParaRPr lang="en-GB" sz="100" kern="1200"/>
        </a:p>
      </dsp:txBody>
      <dsp:txXfrm>
        <a:off x="1861472" y="410585"/>
        <a:ext cx="26829" cy="26829"/>
      </dsp:txXfrm>
    </dsp:sp>
    <dsp:sp modelId="{C866A2BA-FAAE-4DF1-BF30-EAF8EE25639D}">
      <dsp:nvSpPr>
        <dsp:cNvPr id="0" name=""/>
        <dsp:cNvSpPr/>
      </dsp:nvSpPr>
      <dsp:spPr>
        <a:xfrm rot="16200000">
          <a:off x="916015" y="177453"/>
          <a:ext cx="703782" cy="972075"/>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eaVert"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b="1" kern="1200" dirty="0"/>
            <a:t>Main Progress</a:t>
          </a:r>
          <a:endParaRPr lang="en-GB" sz="1400" kern="1200" dirty="0"/>
        </a:p>
      </dsp:txBody>
      <dsp:txXfrm>
        <a:off x="950371" y="211809"/>
        <a:ext cx="635070" cy="903363"/>
      </dsp:txXfrm>
    </dsp:sp>
    <dsp:sp modelId="{D5307775-CE87-448A-89CA-F95DAC467B7B}">
      <dsp:nvSpPr>
        <dsp:cNvPr id="0" name=""/>
        <dsp:cNvSpPr/>
      </dsp:nvSpPr>
      <dsp:spPr>
        <a:xfrm>
          <a:off x="1995829" y="1963"/>
          <a:ext cx="1197501" cy="365091"/>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GB" altLang="en-US" sz="1100" b="1" kern="1200" dirty="0"/>
            <a:t>Physical signs</a:t>
          </a:r>
          <a:endParaRPr lang="en-GB" sz="1100" kern="1200" dirty="0"/>
        </a:p>
      </dsp:txBody>
      <dsp:txXfrm>
        <a:off x="2013651" y="19785"/>
        <a:ext cx="1161857" cy="329447"/>
      </dsp:txXfrm>
    </dsp:sp>
    <dsp:sp modelId="{99648BC7-287D-464E-ACE6-29F243B32ED8}">
      <dsp:nvSpPr>
        <dsp:cNvPr id="0" name=""/>
        <dsp:cNvSpPr/>
      </dsp:nvSpPr>
      <dsp:spPr>
        <a:xfrm>
          <a:off x="3432831" y="1963"/>
          <a:ext cx="1117484" cy="365091"/>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altLang="zh-CN" sz="1100" b="1" kern="1200" dirty="0" err="1"/>
            <a:t>Cardiotach</a:t>
          </a:r>
          <a:r>
            <a:rPr lang="en-US" altLang="zh-CN" sz="1100" b="1" kern="1200" dirty="0"/>
            <a:t> measure</a:t>
          </a:r>
          <a:endParaRPr lang="en-GB" sz="1100" kern="1200" dirty="0"/>
        </a:p>
      </dsp:txBody>
      <dsp:txXfrm>
        <a:off x="3450653" y="19785"/>
        <a:ext cx="1081840" cy="329447"/>
      </dsp:txXfrm>
    </dsp:sp>
    <dsp:sp modelId="{B1ABA2FB-5789-4B23-A6CE-3ECF4362FF3B}">
      <dsp:nvSpPr>
        <dsp:cNvPr id="0" name=""/>
        <dsp:cNvSpPr/>
      </dsp:nvSpPr>
      <dsp:spPr>
        <a:xfrm>
          <a:off x="1995829" y="458328"/>
          <a:ext cx="1197501" cy="365091"/>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altLang="zh-CN" sz="1100" b="1" kern="1200" dirty="0"/>
            <a:t>Mood </a:t>
          </a:r>
          <a:r>
            <a:rPr lang="en-GB" altLang="zh-CN" sz="1100" b="1" kern="1200" dirty="0"/>
            <a:t>recognition</a:t>
          </a:r>
          <a:endParaRPr lang="en-GB" sz="1100" kern="1200" dirty="0"/>
        </a:p>
      </dsp:txBody>
      <dsp:txXfrm>
        <a:off x="2013651" y="476150"/>
        <a:ext cx="1161857" cy="329447"/>
      </dsp:txXfrm>
    </dsp:sp>
    <dsp:sp modelId="{F81EFB60-1C69-4819-A232-7C17DD8BC945}">
      <dsp:nvSpPr>
        <dsp:cNvPr id="0" name=""/>
        <dsp:cNvSpPr/>
      </dsp:nvSpPr>
      <dsp:spPr>
        <a:xfrm>
          <a:off x="3432831" y="458328"/>
          <a:ext cx="1117484" cy="365091"/>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altLang="zh-CN" sz="1100" b="1" kern="1200"/>
            <a:t>Image capture</a:t>
          </a:r>
          <a:endParaRPr lang="en-GB" sz="1100" kern="1200" dirty="0"/>
        </a:p>
      </dsp:txBody>
      <dsp:txXfrm>
        <a:off x="3450653" y="476150"/>
        <a:ext cx="1081840" cy="329447"/>
      </dsp:txXfrm>
    </dsp:sp>
    <dsp:sp modelId="{291E8115-872F-42B2-8263-8692883F5F2D}">
      <dsp:nvSpPr>
        <dsp:cNvPr id="0" name=""/>
        <dsp:cNvSpPr/>
      </dsp:nvSpPr>
      <dsp:spPr>
        <a:xfrm>
          <a:off x="1995829" y="1142876"/>
          <a:ext cx="1197501" cy="365091"/>
        </a:xfrm>
        <a:prstGeom prst="roundRect">
          <a:avLst/>
        </a:prstGeom>
        <a:solidFill>
          <a:srgbClr val="C09C80"/>
        </a:solidFill>
        <a:ln w="25400" cap="flat" cmpd="sng" algn="ctr">
          <a:noFill/>
          <a:prstDash val="solid"/>
        </a:ln>
        <a:effectLst/>
      </dsp:spPr>
      <dsp:style>
        <a:lnRef idx="2">
          <a:schemeClr val="accent2"/>
        </a:lnRef>
        <a:fillRef idx="1">
          <a:schemeClr val="lt1"/>
        </a:fillRef>
        <a:effectRef idx="0">
          <a:schemeClr val="accent2"/>
        </a:effectRef>
        <a:fontRef idx="minor">
          <a:schemeClr val="dk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altLang="zh-CN" sz="1100" b="1" kern="1200" dirty="0">
              <a:solidFill>
                <a:schemeClr val="bg1"/>
              </a:solidFill>
            </a:rPr>
            <a:t>Coffee maker</a:t>
          </a:r>
          <a:endParaRPr lang="en-GB" sz="1100" kern="1200" dirty="0">
            <a:solidFill>
              <a:schemeClr val="bg1"/>
            </a:solidFill>
          </a:endParaRPr>
        </a:p>
      </dsp:txBody>
      <dsp:txXfrm>
        <a:off x="2013651" y="1160698"/>
        <a:ext cx="1161857" cy="329447"/>
      </dsp:txXfrm>
    </dsp:sp>
    <dsp:sp modelId="{B9A2026B-4D11-4E5F-B8D1-086A00424D4E}">
      <dsp:nvSpPr>
        <dsp:cNvPr id="0" name=""/>
        <dsp:cNvSpPr/>
      </dsp:nvSpPr>
      <dsp:spPr>
        <a:xfrm>
          <a:off x="3432831" y="914693"/>
          <a:ext cx="1117484" cy="365091"/>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altLang="zh-CN" sz="1100" b="1" kern="1200" dirty="0"/>
            <a:t>Motor</a:t>
          </a:r>
          <a:endParaRPr lang="en-GB" sz="1100" kern="1200" dirty="0"/>
        </a:p>
      </dsp:txBody>
      <dsp:txXfrm>
        <a:off x="3450653" y="932515"/>
        <a:ext cx="1081840" cy="329447"/>
      </dsp:txXfrm>
    </dsp:sp>
    <dsp:sp modelId="{4478B72D-8C8A-4D62-B825-30627475CD0E}">
      <dsp:nvSpPr>
        <dsp:cNvPr id="0" name=""/>
        <dsp:cNvSpPr/>
      </dsp:nvSpPr>
      <dsp:spPr>
        <a:xfrm>
          <a:off x="3432831" y="1371058"/>
          <a:ext cx="1117484" cy="365091"/>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altLang="zh-CN" sz="1100" b="1" kern="1200"/>
            <a:t>Valve</a:t>
          </a:r>
          <a:endParaRPr lang="en-GB" sz="1100" kern="1200" dirty="0"/>
        </a:p>
      </dsp:txBody>
      <dsp:txXfrm>
        <a:off x="3450653" y="1388880"/>
        <a:ext cx="1081840" cy="329447"/>
      </dsp:txXfrm>
    </dsp:sp>
    <dsp:sp modelId="{36BF433F-E9B1-4E75-8E5E-93309EE3DD77}">
      <dsp:nvSpPr>
        <dsp:cNvPr id="0" name=""/>
        <dsp:cNvSpPr/>
      </dsp:nvSpPr>
      <dsp:spPr>
        <a:xfrm>
          <a:off x="1995829" y="1827423"/>
          <a:ext cx="1197501" cy="365091"/>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altLang="zh-CN" sz="1100" b="1" kern="1200" dirty="0"/>
            <a:t>Audio module</a:t>
          </a:r>
          <a:endParaRPr lang="en-GB" sz="1100" kern="1200" dirty="0"/>
        </a:p>
      </dsp:txBody>
      <dsp:txXfrm>
        <a:off x="2013651" y="1845245"/>
        <a:ext cx="1161857" cy="329447"/>
      </dsp:txXfrm>
    </dsp:sp>
    <dsp:sp modelId="{EF877ABA-55C9-490F-AAD9-6804147AFE64}">
      <dsp:nvSpPr>
        <dsp:cNvPr id="0" name=""/>
        <dsp:cNvSpPr/>
      </dsp:nvSpPr>
      <dsp:spPr>
        <a:xfrm>
          <a:off x="3432831" y="1827423"/>
          <a:ext cx="1117484" cy="365091"/>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altLang="zh-CN" sz="1100" b="1" kern="1200"/>
            <a:t>Speaker</a:t>
          </a:r>
          <a:endParaRPr lang="en-GB" sz="1100" kern="1200" dirty="0"/>
        </a:p>
      </dsp:txBody>
      <dsp:txXfrm>
        <a:off x="3450653" y="1845245"/>
        <a:ext cx="1081840" cy="329447"/>
      </dsp:txXfrm>
    </dsp:sp>
    <dsp:sp modelId="{7790B72C-69D7-4BEF-B7DC-D92081579180}">
      <dsp:nvSpPr>
        <dsp:cNvPr id="0" name=""/>
        <dsp:cNvSpPr/>
      </dsp:nvSpPr>
      <dsp:spPr>
        <a:xfrm>
          <a:off x="1995829" y="2283788"/>
          <a:ext cx="1197501" cy="365091"/>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GB" sz="1100" b="1" kern="1200" dirty="0"/>
            <a:t>Display module</a:t>
          </a:r>
          <a:endParaRPr lang="en-GB" sz="1100" kern="1200" dirty="0"/>
        </a:p>
      </dsp:txBody>
      <dsp:txXfrm>
        <a:off x="2013651" y="2301610"/>
        <a:ext cx="1161857" cy="329447"/>
      </dsp:txXfrm>
    </dsp:sp>
    <dsp:sp modelId="{665E1566-DC40-4CE7-ACE0-627054D1886D}">
      <dsp:nvSpPr>
        <dsp:cNvPr id="0" name=""/>
        <dsp:cNvSpPr/>
      </dsp:nvSpPr>
      <dsp:spPr>
        <a:xfrm>
          <a:off x="3432831" y="2283788"/>
          <a:ext cx="1117484" cy="365091"/>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altLang="zh-CN" sz="1100" b="1" kern="1200" dirty="0"/>
            <a:t>Screen</a:t>
          </a:r>
          <a:endParaRPr lang="en-GB" sz="1100" kern="1200" dirty="0"/>
        </a:p>
      </dsp:txBody>
      <dsp:txXfrm>
        <a:off x="3450653" y="2301610"/>
        <a:ext cx="1081840" cy="32944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90CC32-AC14-48C7-BBBB-6E84A5BBE002}">
      <dsp:nvSpPr>
        <dsp:cNvPr id="0" name=""/>
        <dsp:cNvSpPr/>
      </dsp:nvSpPr>
      <dsp:spPr>
        <a:xfrm>
          <a:off x="1305758" y="284600"/>
          <a:ext cx="123479" cy="144054"/>
        </a:xfrm>
        <a:custGeom>
          <a:avLst/>
          <a:gdLst/>
          <a:ahLst/>
          <a:cxnLst/>
          <a:rect l="0" t="0" r="0" b="0"/>
          <a:pathLst>
            <a:path>
              <a:moveTo>
                <a:pt x="0" y="0"/>
              </a:moveTo>
              <a:lnTo>
                <a:pt x="61739" y="0"/>
              </a:lnTo>
              <a:lnTo>
                <a:pt x="61739" y="144054"/>
              </a:lnTo>
              <a:lnTo>
                <a:pt x="123479" y="14405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
            <a:lnSpc>
              <a:spcPct val="90000"/>
            </a:lnSpc>
            <a:spcBef>
              <a:spcPct val="0"/>
            </a:spcBef>
            <a:spcAft>
              <a:spcPct val="35000"/>
            </a:spcAft>
            <a:buNone/>
          </a:pPr>
          <a:endParaRPr lang="en-GB" sz="100" kern="1200"/>
        </a:p>
      </dsp:txBody>
      <dsp:txXfrm>
        <a:off x="1362754" y="351884"/>
        <a:ext cx="9486" cy="9486"/>
      </dsp:txXfrm>
    </dsp:sp>
    <dsp:sp modelId="{CBA0BCD3-9596-4209-A53A-BE3A6C9066C7}">
      <dsp:nvSpPr>
        <dsp:cNvPr id="0" name=""/>
        <dsp:cNvSpPr/>
      </dsp:nvSpPr>
      <dsp:spPr>
        <a:xfrm>
          <a:off x="1305758" y="138148"/>
          <a:ext cx="123107" cy="146451"/>
        </a:xfrm>
        <a:custGeom>
          <a:avLst/>
          <a:gdLst/>
          <a:ahLst/>
          <a:cxnLst/>
          <a:rect l="0" t="0" r="0" b="0"/>
          <a:pathLst>
            <a:path>
              <a:moveTo>
                <a:pt x="0" y="146451"/>
              </a:moveTo>
              <a:lnTo>
                <a:pt x="61553" y="146451"/>
              </a:lnTo>
              <a:lnTo>
                <a:pt x="61553" y="0"/>
              </a:lnTo>
              <a:lnTo>
                <a:pt x="123107"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44450">
            <a:lnSpc>
              <a:spcPct val="90000"/>
            </a:lnSpc>
            <a:spcBef>
              <a:spcPct val="0"/>
            </a:spcBef>
            <a:spcAft>
              <a:spcPct val="35000"/>
            </a:spcAft>
            <a:buNone/>
          </a:pPr>
          <a:endParaRPr lang="en-GB" sz="100" kern="1200"/>
        </a:p>
      </dsp:txBody>
      <dsp:txXfrm>
        <a:off x="1362529" y="206591"/>
        <a:ext cx="9566" cy="9566"/>
      </dsp:txXfrm>
    </dsp:sp>
    <dsp:sp modelId="{4C1FB31E-D391-4083-A784-485C41A62DE3}">
      <dsp:nvSpPr>
        <dsp:cNvPr id="0" name=""/>
        <dsp:cNvSpPr/>
      </dsp:nvSpPr>
      <dsp:spPr>
        <a:xfrm rot="16200000">
          <a:off x="662984" y="-74129"/>
          <a:ext cx="568088" cy="717458"/>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eaVert"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altLang="zh-CN" sz="1200" b="1" kern="1200" dirty="0">
              <a:solidFill>
                <a:schemeClr val="bg1"/>
              </a:solidFill>
            </a:rPr>
            <a:t>Daemon</a:t>
          </a:r>
          <a:r>
            <a:rPr lang="en-US" altLang="zh-CN" sz="1200" b="1" kern="1200" dirty="0">
              <a:solidFill>
                <a:schemeClr val="bg1"/>
              </a:solidFill>
            </a:rPr>
            <a:t> Progress</a:t>
          </a:r>
          <a:endParaRPr lang="en-GB" sz="1200" kern="1200" dirty="0">
            <a:solidFill>
              <a:schemeClr val="bg1"/>
            </a:solidFill>
          </a:endParaRPr>
        </a:p>
      </dsp:txBody>
      <dsp:txXfrm>
        <a:off x="690716" y="-46397"/>
        <a:ext cx="512624" cy="661994"/>
      </dsp:txXfrm>
    </dsp:sp>
    <dsp:sp modelId="{C2B7FF08-D113-42A9-8B51-DC1ECD4B9941}">
      <dsp:nvSpPr>
        <dsp:cNvPr id="0" name=""/>
        <dsp:cNvSpPr/>
      </dsp:nvSpPr>
      <dsp:spPr>
        <a:xfrm>
          <a:off x="1428866" y="0"/>
          <a:ext cx="1179648" cy="276296"/>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zh-CN" sz="1200" b="1" kern="1200" dirty="0">
              <a:solidFill>
                <a:schemeClr val="bg1"/>
              </a:solidFill>
            </a:rPr>
            <a:t>Timer</a:t>
          </a:r>
          <a:endParaRPr lang="en-GB" sz="1200" kern="1200" dirty="0">
            <a:solidFill>
              <a:schemeClr val="bg1"/>
            </a:solidFill>
          </a:endParaRPr>
        </a:p>
      </dsp:txBody>
      <dsp:txXfrm>
        <a:off x="1442354" y="13488"/>
        <a:ext cx="1152672" cy="249320"/>
      </dsp:txXfrm>
    </dsp:sp>
    <dsp:sp modelId="{5B3B4D07-A8F3-466C-AD71-D7699E363738}">
      <dsp:nvSpPr>
        <dsp:cNvPr id="0" name=""/>
        <dsp:cNvSpPr/>
      </dsp:nvSpPr>
      <dsp:spPr>
        <a:xfrm>
          <a:off x="1429237" y="301416"/>
          <a:ext cx="1177888" cy="254477"/>
        </a:xfrm>
        <a:prstGeom prst="roundRect">
          <a:avLst/>
        </a:prstGeom>
        <a:solidFill>
          <a:srgbClr val="C09C8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altLang="zh-CN" sz="1100" b="1" kern="1200" dirty="0"/>
            <a:t>Body sense</a:t>
          </a:r>
          <a:endParaRPr lang="en-GB" sz="1100" kern="1200" dirty="0"/>
        </a:p>
      </dsp:txBody>
      <dsp:txXfrm>
        <a:off x="1441660" y="313839"/>
        <a:ext cx="1153042" cy="229631"/>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png>
</file>

<file path=ppt/media/image2.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CAB5F1-29F7-4CDA-937F-26B1B14788D6}" type="datetimeFigureOut">
              <a:rPr lang="zh-CN" altLang="en-US" smtClean="0"/>
              <a:t>2025/2/12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EEA544-3DEA-4E7F-9656-034225B8E9F9}" type="slidenum">
              <a:rPr lang="zh-CN" altLang="en-US" smtClean="0"/>
              <a:t>‹#›</a:t>
            </a:fld>
            <a:endParaRPr lang="zh-CN" altLang="en-US"/>
          </a:p>
        </p:txBody>
      </p:sp>
    </p:spTree>
    <p:extLst>
      <p:ext uri="{BB962C8B-B14F-4D97-AF65-F5344CB8AC3E}">
        <p14:creationId xmlns:p14="http://schemas.microsoft.com/office/powerpoint/2010/main" val="3753461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err="1"/>
              <a:t>TangQi</a:t>
            </a:r>
            <a:r>
              <a:rPr lang="en-GB" altLang="zh-CN" dirty="0"/>
              <a:t>:</a:t>
            </a:r>
          </a:p>
          <a:p>
            <a:r>
              <a:rPr lang="en-GB" altLang="zh-CN" dirty="0"/>
              <a:t>We combine biological signal detection, like heart rate and blood oxygen levels, with image recognition to analyse the user’s physical and emotional state. The system calculates the state of emotions, such as happiness, based on these inputs. Using this data, the recognition module matches the mood with the best coffee option and automatically brews a drink to enhance the user’s mood or meet their preferences.</a:t>
            </a:r>
          </a:p>
          <a:p>
            <a:r>
              <a:rPr lang="en-GB" altLang="zh-CN" dirty="0" err="1"/>
              <a:t>ZhengJunTeng</a:t>
            </a:r>
            <a:r>
              <a:rPr lang="en-GB" altLang="zh-CN" dirty="0"/>
              <a:t>:</a:t>
            </a:r>
          </a:p>
          <a:p>
            <a:r>
              <a:rPr lang="en-GB" altLang="zh-CN" dirty="0"/>
              <a:t>First is efficiency—the machine auto-activates and sleeps based on user presence, reducing energy consumption. Next is interaction—it intelligently recommends coffee based on physical condition. Finally, it plays music throughout brewing for relaxation and ensures fresh coffee. These innovations provide practical advantages that do not exist in specific coffee machines.</a:t>
            </a:r>
          </a:p>
        </p:txBody>
      </p:sp>
      <p:sp>
        <p:nvSpPr>
          <p:cNvPr id="4" name="灯片编号占位符 3"/>
          <p:cNvSpPr>
            <a:spLocks noGrp="1"/>
          </p:cNvSpPr>
          <p:nvPr>
            <p:ph type="sldNum" sz="quarter" idx="5"/>
          </p:nvPr>
        </p:nvSpPr>
        <p:spPr/>
        <p:txBody>
          <a:bodyPr/>
          <a:lstStyle/>
          <a:p>
            <a:fld id="{ADEEA544-3DEA-4E7F-9656-034225B8E9F9}" type="slidenum">
              <a:rPr lang="zh-CN" altLang="en-US" smtClean="0"/>
              <a:t>1</a:t>
            </a:fld>
            <a:endParaRPr lang="zh-CN" altLang="en-US"/>
          </a:p>
        </p:txBody>
      </p:sp>
    </p:spTree>
    <p:extLst>
      <p:ext uri="{BB962C8B-B14F-4D97-AF65-F5344CB8AC3E}">
        <p14:creationId xmlns:p14="http://schemas.microsoft.com/office/powerpoint/2010/main" val="732388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65EB94-89B2-C72E-A677-D28D4648F8C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DA5C962-D4B4-3781-4D4F-65F8E22AC47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CB0289A-68A8-0275-C8BC-3843E579728C}"/>
              </a:ext>
            </a:extLst>
          </p:cNvPr>
          <p:cNvSpPr>
            <a:spLocks noGrp="1"/>
          </p:cNvSpPr>
          <p:nvPr>
            <p:ph type="body" idx="1"/>
          </p:nvPr>
        </p:nvSpPr>
        <p:spPr/>
        <p:txBody>
          <a:bodyPr/>
          <a:lstStyle/>
          <a:p>
            <a:r>
              <a:rPr lang="en-GB" altLang="zh-CN" dirty="0"/>
              <a:t>This picture basically describes the hardware connection structure of our smart coffee machine, including input peripherals such as camera, heart rate module, infrared sensor module and output peripherals such as display screen and speaker.</a:t>
            </a:r>
          </a:p>
          <a:p>
            <a:endParaRPr lang="en-GB" altLang="zh-CN" dirty="0"/>
          </a:p>
          <a:p>
            <a:r>
              <a:rPr lang="en-GB" altLang="zh-CN" dirty="0"/>
              <a:t>The right-side picture shows the software framework of our project. We expect to have two processes, with the main process containing five child threads: emotion detection, health detection, coffee making, sound, and display. The daemon thread is responsible for keeping main process alive and waking it up.</a:t>
            </a:r>
          </a:p>
          <a:p>
            <a:endParaRPr lang="en-GB" altLang="zh-CN" dirty="0"/>
          </a:p>
          <a:p>
            <a:r>
              <a:rPr lang="en-GB" altLang="zh-CN" dirty="0"/>
              <a:t>A: Display module will be responsible for feeding dog. It will contain the rest threads running conditions. We may adopt an AND gate to decide whether to fed dog.</a:t>
            </a:r>
            <a:endParaRPr lang="zh-CN" altLang="en-US" dirty="0"/>
          </a:p>
        </p:txBody>
      </p:sp>
      <p:sp>
        <p:nvSpPr>
          <p:cNvPr id="4" name="灯片编号占位符 3">
            <a:extLst>
              <a:ext uri="{FF2B5EF4-FFF2-40B4-BE49-F238E27FC236}">
                <a16:creationId xmlns:a16="http://schemas.microsoft.com/office/drawing/2014/main" id="{55A74B94-4CF4-CCCC-59E2-BAEC77B9E116}"/>
              </a:ext>
            </a:extLst>
          </p:cNvPr>
          <p:cNvSpPr>
            <a:spLocks noGrp="1"/>
          </p:cNvSpPr>
          <p:nvPr>
            <p:ph type="sldNum" sz="quarter" idx="5"/>
          </p:nvPr>
        </p:nvSpPr>
        <p:spPr/>
        <p:txBody>
          <a:bodyPr/>
          <a:lstStyle/>
          <a:p>
            <a:fld id="{ADEEA544-3DEA-4E7F-9656-034225B8E9F9}" type="slidenum">
              <a:rPr lang="zh-CN" altLang="en-US" smtClean="0"/>
              <a:t>2</a:t>
            </a:fld>
            <a:endParaRPr lang="zh-CN" altLang="en-US"/>
          </a:p>
        </p:txBody>
      </p:sp>
    </p:spTree>
    <p:extLst>
      <p:ext uri="{BB962C8B-B14F-4D97-AF65-F5344CB8AC3E}">
        <p14:creationId xmlns:p14="http://schemas.microsoft.com/office/powerpoint/2010/main" val="443985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2/12/2025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2/12/2025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2/12/2025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2/12/2025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2/12/2025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2/12/2025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2/12/2025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6" Type="http://schemas.openxmlformats.org/officeDocument/2006/relationships/tags" Target="../tags/tag26.xml"/><Relationship Id="rId21" Type="http://schemas.openxmlformats.org/officeDocument/2006/relationships/tags" Target="../tags/tag21.xml"/><Relationship Id="rId42" Type="http://schemas.openxmlformats.org/officeDocument/2006/relationships/tags" Target="../tags/tag42.xml"/><Relationship Id="rId47" Type="http://schemas.openxmlformats.org/officeDocument/2006/relationships/tags" Target="../tags/tag47.xml"/><Relationship Id="rId63" Type="http://schemas.openxmlformats.org/officeDocument/2006/relationships/slideLayout" Target="../slideLayouts/slideLayout7.xml"/><Relationship Id="rId68" Type="http://schemas.openxmlformats.org/officeDocument/2006/relationships/image" Target="../media/image4.png"/><Relationship Id="rId7" Type="http://schemas.openxmlformats.org/officeDocument/2006/relationships/tags" Target="../tags/tag7.xml"/><Relationship Id="rId2" Type="http://schemas.openxmlformats.org/officeDocument/2006/relationships/tags" Target="../tags/tag2.xml"/><Relationship Id="rId16" Type="http://schemas.openxmlformats.org/officeDocument/2006/relationships/tags" Target="../tags/tag16.xml"/><Relationship Id="rId29" Type="http://schemas.openxmlformats.org/officeDocument/2006/relationships/tags" Target="../tags/tag29.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tags" Target="../tags/tag37.xml"/><Relationship Id="rId40" Type="http://schemas.openxmlformats.org/officeDocument/2006/relationships/tags" Target="../tags/tag40.xml"/><Relationship Id="rId45" Type="http://schemas.openxmlformats.org/officeDocument/2006/relationships/tags" Target="../tags/tag45.xml"/><Relationship Id="rId53" Type="http://schemas.openxmlformats.org/officeDocument/2006/relationships/tags" Target="../tags/tag53.xml"/><Relationship Id="rId58" Type="http://schemas.openxmlformats.org/officeDocument/2006/relationships/tags" Target="../tags/tag58.xml"/><Relationship Id="rId66" Type="http://schemas.openxmlformats.org/officeDocument/2006/relationships/image" Target="../media/image2.png"/><Relationship Id="rId5" Type="http://schemas.openxmlformats.org/officeDocument/2006/relationships/tags" Target="../tags/tag5.xml"/><Relationship Id="rId61" Type="http://schemas.openxmlformats.org/officeDocument/2006/relationships/tags" Target="../tags/tag61.xml"/><Relationship Id="rId19" Type="http://schemas.openxmlformats.org/officeDocument/2006/relationships/tags" Target="../tags/tag1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openxmlformats.org/officeDocument/2006/relationships/tags" Target="../tags/tag35.xml"/><Relationship Id="rId43" Type="http://schemas.openxmlformats.org/officeDocument/2006/relationships/tags" Target="../tags/tag43.xml"/><Relationship Id="rId48" Type="http://schemas.openxmlformats.org/officeDocument/2006/relationships/tags" Target="../tags/tag48.xml"/><Relationship Id="rId56" Type="http://schemas.openxmlformats.org/officeDocument/2006/relationships/tags" Target="../tags/tag56.xml"/><Relationship Id="rId64" Type="http://schemas.openxmlformats.org/officeDocument/2006/relationships/notesSlide" Target="../notesSlides/notesSlide1.xml"/><Relationship Id="rId69" Type="http://schemas.openxmlformats.org/officeDocument/2006/relationships/image" Target="../media/image5.svg"/><Relationship Id="rId8" Type="http://schemas.openxmlformats.org/officeDocument/2006/relationships/tags" Target="../tags/tag8.xml"/><Relationship Id="rId51" Type="http://schemas.openxmlformats.org/officeDocument/2006/relationships/tags" Target="../tags/tag51.xml"/><Relationship Id="rId3" Type="http://schemas.openxmlformats.org/officeDocument/2006/relationships/tags" Target="../tags/tag3.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46" Type="http://schemas.openxmlformats.org/officeDocument/2006/relationships/tags" Target="../tags/tag46.xml"/><Relationship Id="rId59" Type="http://schemas.openxmlformats.org/officeDocument/2006/relationships/tags" Target="../tags/tag59.xml"/><Relationship Id="rId67" Type="http://schemas.openxmlformats.org/officeDocument/2006/relationships/image" Target="../media/image3.svg"/><Relationship Id="rId20" Type="http://schemas.openxmlformats.org/officeDocument/2006/relationships/tags" Target="../tags/tag20.xml"/><Relationship Id="rId41" Type="http://schemas.openxmlformats.org/officeDocument/2006/relationships/tags" Target="../tags/tag41.xml"/><Relationship Id="rId54" Type="http://schemas.openxmlformats.org/officeDocument/2006/relationships/tags" Target="../tags/tag54.xml"/><Relationship Id="rId62" Type="http://schemas.openxmlformats.org/officeDocument/2006/relationships/tags" Target="../tags/tag62.xml"/><Relationship Id="rId70" Type="http://schemas.openxmlformats.org/officeDocument/2006/relationships/image" Target="../media/image6.png"/><Relationship Id="rId1" Type="http://schemas.openxmlformats.org/officeDocument/2006/relationships/tags" Target="../tags/tag1.xml"/><Relationship Id="rId6" Type="http://schemas.openxmlformats.org/officeDocument/2006/relationships/tags" Target="../tags/tag6.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49" Type="http://schemas.openxmlformats.org/officeDocument/2006/relationships/tags" Target="../tags/tag49.xml"/><Relationship Id="rId57" Type="http://schemas.openxmlformats.org/officeDocument/2006/relationships/tags" Target="../tags/tag57.xml"/><Relationship Id="rId10" Type="http://schemas.openxmlformats.org/officeDocument/2006/relationships/tags" Target="../tags/tag10.xml"/><Relationship Id="rId31" Type="http://schemas.openxmlformats.org/officeDocument/2006/relationships/tags" Target="../tags/tag31.xml"/><Relationship Id="rId44" Type="http://schemas.openxmlformats.org/officeDocument/2006/relationships/tags" Target="../tags/tag44.xml"/><Relationship Id="rId52" Type="http://schemas.openxmlformats.org/officeDocument/2006/relationships/tags" Target="../tags/tag52.xml"/><Relationship Id="rId60" Type="http://schemas.openxmlformats.org/officeDocument/2006/relationships/tags" Target="../tags/tag60.xml"/><Relationship Id="rId65" Type="http://schemas.openxmlformats.org/officeDocument/2006/relationships/image" Target="../media/image1.jpeg"/><Relationship Id="rId4" Type="http://schemas.openxmlformats.org/officeDocument/2006/relationships/tags" Target="../tags/tag4.xml"/><Relationship Id="rId9" Type="http://schemas.openxmlformats.org/officeDocument/2006/relationships/tags" Target="../tags/tag9.xml"/><Relationship Id="rId13" Type="http://schemas.openxmlformats.org/officeDocument/2006/relationships/tags" Target="../tags/tag13.xml"/><Relationship Id="rId18" Type="http://schemas.openxmlformats.org/officeDocument/2006/relationships/tags" Target="../tags/tag18.xml"/><Relationship Id="rId39" Type="http://schemas.openxmlformats.org/officeDocument/2006/relationships/tags" Target="../tags/tag39.xml"/><Relationship Id="rId34" Type="http://schemas.openxmlformats.org/officeDocument/2006/relationships/tags" Target="../tags/tag34.xml"/><Relationship Id="rId50" Type="http://schemas.openxmlformats.org/officeDocument/2006/relationships/tags" Target="../tags/tag50.xml"/><Relationship Id="rId55" Type="http://schemas.openxmlformats.org/officeDocument/2006/relationships/tags" Target="../tags/tag55.xml"/></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2.png"/><Relationship Id="rId18" Type="http://schemas.openxmlformats.org/officeDocument/2006/relationships/diagramQuickStyle" Target="../diagrams/quickStyle1.xml"/><Relationship Id="rId3" Type="http://schemas.openxmlformats.org/officeDocument/2006/relationships/image" Target="../media/image1.jpeg"/><Relationship Id="rId21" Type="http://schemas.openxmlformats.org/officeDocument/2006/relationships/diagramData" Target="../diagrams/data2.xml"/><Relationship Id="rId7" Type="http://schemas.openxmlformats.org/officeDocument/2006/relationships/image" Target="../media/image9.png"/><Relationship Id="rId12" Type="http://schemas.microsoft.com/office/2007/relationships/hdphoto" Target="../media/hdphoto3.wdp"/><Relationship Id="rId17" Type="http://schemas.openxmlformats.org/officeDocument/2006/relationships/diagramLayout" Target="../diagrams/layout1.xml"/><Relationship Id="rId25" Type="http://schemas.microsoft.com/office/2007/relationships/diagramDrawing" Target="../diagrams/drawing2.xml"/><Relationship Id="rId2" Type="http://schemas.openxmlformats.org/officeDocument/2006/relationships/notesSlide" Target="../notesSlides/notesSlide2.xml"/><Relationship Id="rId16" Type="http://schemas.openxmlformats.org/officeDocument/2006/relationships/diagramData" Target="../diagrams/data1.xml"/><Relationship Id="rId20" Type="http://schemas.microsoft.com/office/2007/relationships/diagramDrawing" Target="../diagrams/drawing1.xml"/><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1.png"/><Relationship Id="rId24" Type="http://schemas.openxmlformats.org/officeDocument/2006/relationships/diagramColors" Target="../diagrams/colors2.xml"/><Relationship Id="rId5" Type="http://schemas.openxmlformats.org/officeDocument/2006/relationships/image" Target="../media/image7.svg"/><Relationship Id="rId15" Type="http://schemas.openxmlformats.org/officeDocument/2006/relationships/image" Target="../media/image13.png"/><Relationship Id="rId23" Type="http://schemas.openxmlformats.org/officeDocument/2006/relationships/diagramQuickStyle" Target="../diagrams/quickStyle2.xml"/><Relationship Id="rId10" Type="http://schemas.microsoft.com/office/2007/relationships/hdphoto" Target="../media/hdphoto2.wdp"/><Relationship Id="rId19" Type="http://schemas.openxmlformats.org/officeDocument/2006/relationships/diagramColors" Target="../diagrams/colors1.xml"/><Relationship Id="rId4" Type="http://schemas.openxmlformats.org/officeDocument/2006/relationships/image" Target="../media/image2.png"/><Relationship Id="rId9" Type="http://schemas.openxmlformats.org/officeDocument/2006/relationships/image" Target="../media/image10.png"/><Relationship Id="rId14" Type="http://schemas.microsoft.com/office/2007/relationships/hdphoto" Target="../media/hdphoto4.wdp"/><Relationship Id="rId22"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3251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65"/>
            <a:stretch>
              <a:fillRect t="-3333" b="-3333"/>
            </a:stretch>
          </a:blipFill>
        </p:spPr>
        <p:txBody>
          <a:bodyPr/>
          <a:lstStyle/>
          <a:p>
            <a:endParaRPr lang="zh-CN" altLang="en-US"/>
          </a:p>
        </p:txBody>
      </p:sp>
      <p:sp>
        <p:nvSpPr>
          <p:cNvPr id="4" name="Freeform 4"/>
          <p:cNvSpPr/>
          <p:nvPr/>
        </p:nvSpPr>
        <p:spPr>
          <a:xfrm>
            <a:off x="1676400" y="136525"/>
            <a:ext cx="1353185" cy="1090295"/>
          </a:xfrm>
          <a:custGeom>
            <a:avLst/>
            <a:gdLst/>
            <a:ahLst/>
            <a:cxnLst/>
            <a:rect l="l" t="t" r="r" b="b"/>
            <a:pathLst>
              <a:path w="3053452" h="2460779">
                <a:moveTo>
                  <a:pt x="0" y="0"/>
                </a:moveTo>
                <a:lnTo>
                  <a:pt x="3053453" y="0"/>
                </a:lnTo>
                <a:lnTo>
                  <a:pt x="3053453" y="2460779"/>
                </a:lnTo>
                <a:lnTo>
                  <a:pt x="0" y="2460779"/>
                </a:lnTo>
                <a:lnTo>
                  <a:pt x="0" y="0"/>
                </a:lnTo>
                <a:close/>
              </a:path>
            </a:pathLst>
          </a:custGeom>
          <a:blipFill>
            <a:blip r:embed="rId66">
              <a:extLst>
                <a:ext uri="{96DAC541-7B7A-43D3-8B79-37D633B846F1}">
                  <asvg:svgBlip xmlns:asvg="http://schemas.microsoft.com/office/drawing/2016/SVG/main" r:embed="rId67"/>
                </a:ext>
              </a:extLst>
            </a:blip>
            <a:stretch>
              <a:fillRect/>
            </a:stretch>
          </a:blipFill>
        </p:spPr>
        <p:txBody>
          <a:bodyPr/>
          <a:lstStyle/>
          <a:p>
            <a:endParaRPr lang="zh-CN" altLang="en-US"/>
          </a:p>
        </p:txBody>
      </p:sp>
      <p:sp>
        <p:nvSpPr>
          <p:cNvPr id="5" name="TextBox 5"/>
          <p:cNvSpPr txBox="1"/>
          <p:nvPr/>
        </p:nvSpPr>
        <p:spPr>
          <a:xfrm>
            <a:off x="152400" y="-647065"/>
            <a:ext cx="2933065" cy="1873885"/>
          </a:xfrm>
          <a:prstGeom prst="rect">
            <a:avLst/>
          </a:prstGeom>
        </p:spPr>
        <p:txBody>
          <a:bodyPr wrap="square" lIns="0" tIns="0" rIns="0" bIns="0" rtlCol="0" anchor="t">
            <a:noAutofit/>
          </a:bodyPr>
          <a:lstStyle/>
          <a:p>
            <a:pPr algn="l">
              <a:lnSpc>
                <a:spcPts val="15125"/>
              </a:lnSpc>
            </a:pPr>
            <a:r>
              <a:rPr lang="en-US" sz="4400">
                <a:solidFill>
                  <a:srgbClr val="914F26"/>
                </a:solidFill>
                <a:latin typeface="Oregano" panose="03060702040602030A04"/>
                <a:ea typeface="Oregano" panose="03060702040602030A04"/>
                <a:cs typeface="Oregano" panose="03060702040602030A04"/>
                <a:sym typeface="Oregano" panose="03060702040602030A04"/>
              </a:rPr>
              <a:t>MOOD </a:t>
            </a:r>
          </a:p>
        </p:txBody>
      </p:sp>
      <p:grpSp>
        <p:nvGrpSpPr>
          <p:cNvPr id="22" name="组合 21">
            <a:extLst>
              <a:ext uri="{FF2B5EF4-FFF2-40B4-BE49-F238E27FC236}">
                <a16:creationId xmlns:a16="http://schemas.microsoft.com/office/drawing/2014/main" id="{B03C5974-2C65-108A-B21A-E7703020ABE4}"/>
              </a:ext>
            </a:extLst>
          </p:cNvPr>
          <p:cNvGrpSpPr/>
          <p:nvPr/>
        </p:nvGrpSpPr>
        <p:grpSpPr>
          <a:xfrm>
            <a:off x="1214487" y="500633"/>
            <a:ext cx="14671919" cy="2973351"/>
            <a:chOff x="1214487" y="500633"/>
            <a:chExt cx="14671919" cy="3183659"/>
          </a:xfrm>
        </p:grpSpPr>
        <p:sp>
          <p:nvSpPr>
            <p:cNvPr id="14" name="矩形: 圆角 13">
              <a:extLst>
                <a:ext uri="{FF2B5EF4-FFF2-40B4-BE49-F238E27FC236}">
                  <a16:creationId xmlns:a16="http://schemas.microsoft.com/office/drawing/2014/main" id="{5974E8FB-643A-6413-E797-CBE96C8D5819}"/>
                </a:ext>
              </a:extLst>
            </p:cNvPr>
            <p:cNvSpPr/>
            <p:nvPr/>
          </p:nvSpPr>
          <p:spPr>
            <a:xfrm>
              <a:off x="1214488" y="774218"/>
              <a:ext cx="14468736" cy="2910074"/>
            </a:xfrm>
            <a:prstGeom prst="roundRect">
              <a:avLst/>
            </a:prstGeom>
            <a:noFill/>
            <a:ln w="28575">
              <a:gradFill flip="none" rotWithShape="1">
                <a:gsLst>
                  <a:gs pos="0">
                    <a:srgbClr val="EDE4D9"/>
                  </a:gs>
                  <a:gs pos="74000">
                    <a:srgbClr val="C09C80"/>
                  </a:gs>
                  <a:gs pos="83000">
                    <a:srgbClr val="C09C80"/>
                  </a:gs>
                  <a:gs pos="100000">
                    <a:srgbClr val="C09C80"/>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 name="组合 16">
              <a:extLst>
                <a:ext uri="{FF2B5EF4-FFF2-40B4-BE49-F238E27FC236}">
                  <a16:creationId xmlns:a16="http://schemas.microsoft.com/office/drawing/2014/main" id="{05D0A333-C969-3DC7-64A1-8FE8F0E7C3BD}"/>
                </a:ext>
              </a:extLst>
            </p:cNvPr>
            <p:cNvGrpSpPr/>
            <p:nvPr/>
          </p:nvGrpSpPr>
          <p:grpSpPr>
            <a:xfrm>
              <a:off x="1214487" y="500633"/>
              <a:ext cx="14671919" cy="3131075"/>
              <a:chOff x="1214487" y="442577"/>
              <a:chExt cx="14671919" cy="3131075"/>
            </a:xfrm>
          </p:grpSpPr>
          <p:grpSp>
            <p:nvGrpSpPr>
              <p:cNvPr id="16" name="组合 15">
                <a:extLst>
                  <a:ext uri="{FF2B5EF4-FFF2-40B4-BE49-F238E27FC236}">
                    <a16:creationId xmlns:a16="http://schemas.microsoft.com/office/drawing/2014/main" id="{D1677584-EA0E-83E8-8602-82F374FE6AB4}"/>
                  </a:ext>
                </a:extLst>
              </p:cNvPr>
              <p:cNvGrpSpPr/>
              <p:nvPr/>
            </p:nvGrpSpPr>
            <p:grpSpPr>
              <a:xfrm>
                <a:off x="1214487" y="474894"/>
                <a:ext cx="14385122" cy="3098758"/>
                <a:chOff x="1214487" y="474894"/>
                <a:chExt cx="14385122" cy="3098758"/>
              </a:xfrm>
            </p:grpSpPr>
            <p:grpSp>
              <p:nvGrpSpPr>
                <p:cNvPr id="8" name="组合 7">
                  <a:extLst>
                    <a:ext uri="{FF2B5EF4-FFF2-40B4-BE49-F238E27FC236}">
                      <a16:creationId xmlns:a16="http://schemas.microsoft.com/office/drawing/2014/main" id="{138BF382-96C4-5FE0-61DE-3FA71E19B034}"/>
                    </a:ext>
                  </a:extLst>
                </p:cNvPr>
                <p:cNvGrpSpPr/>
                <p:nvPr/>
              </p:nvGrpSpPr>
              <p:grpSpPr>
                <a:xfrm>
                  <a:off x="1214487" y="474894"/>
                  <a:ext cx="14385122" cy="3098758"/>
                  <a:chOff x="1214487" y="474894"/>
                  <a:chExt cx="14385122" cy="3098758"/>
                </a:xfrm>
              </p:grpSpPr>
              <p:grpSp>
                <p:nvGrpSpPr>
                  <p:cNvPr id="171" name="组合 170"/>
                  <p:cNvGrpSpPr/>
                  <p:nvPr/>
                </p:nvGrpSpPr>
                <p:grpSpPr>
                  <a:xfrm>
                    <a:off x="3979116" y="474894"/>
                    <a:ext cx="11620493" cy="3098758"/>
                    <a:chOff x="4683" y="9374"/>
                    <a:chExt cx="17974" cy="4793"/>
                  </a:xfrm>
                </p:grpSpPr>
                <p:grpSp>
                  <p:nvGrpSpPr>
                    <p:cNvPr id="167" name="组合 166"/>
                    <p:cNvGrpSpPr/>
                    <p:nvPr>
                      <p:custDataLst>
                        <p:tags r:id="rId44"/>
                      </p:custDataLst>
                    </p:nvPr>
                  </p:nvGrpSpPr>
                  <p:grpSpPr>
                    <a:xfrm>
                      <a:off x="4683" y="9374"/>
                      <a:ext cx="17622" cy="4793"/>
                      <a:chOff x="3720" y="4214"/>
                      <a:chExt cx="17622" cy="4793"/>
                    </a:xfrm>
                  </p:grpSpPr>
                  <p:grpSp>
                    <p:nvGrpSpPr>
                      <p:cNvPr id="162" name="Group 21"/>
                      <p:cNvGrpSpPr/>
                      <p:nvPr>
                        <p:custDataLst>
                          <p:tags r:id="rId47"/>
                        </p:custDataLst>
                      </p:nvPr>
                    </p:nvGrpSpPr>
                    <p:grpSpPr>
                      <a:xfrm rot="-10800000">
                        <a:off x="9650" y="6780"/>
                        <a:ext cx="5781" cy="2192"/>
                        <a:chOff x="-1267" y="2208625"/>
                        <a:chExt cx="7623808" cy="8413622"/>
                      </a:xfrm>
                    </p:grpSpPr>
                    <p:sp>
                      <p:nvSpPr>
                        <p:cNvPr id="163" name="Freeform 22"/>
                        <p:cNvSpPr/>
                        <p:nvPr>
                          <p:custDataLst>
                            <p:tags r:id="rId62"/>
                          </p:custDataLst>
                        </p:nvPr>
                      </p:nvSpPr>
                      <p:spPr>
                        <a:xfrm>
                          <a:off x="-1267" y="2208625"/>
                          <a:ext cx="7623808" cy="8413622"/>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A57A54"/>
                        </a:solidFill>
                      </p:spPr>
                      <p:txBody>
                        <a:bodyPr/>
                        <a:lstStyle/>
                        <a:p>
                          <a:endParaRPr lang="zh-CN" altLang="en-US"/>
                        </a:p>
                      </p:txBody>
                    </p:sp>
                  </p:grpSp>
                  <p:grpSp>
                    <p:nvGrpSpPr>
                      <p:cNvPr id="166" name="组合 165"/>
                      <p:cNvGrpSpPr/>
                      <p:nvPr>
                        <p:custDataLst>
                          <p:tags r:id="rId48"/>
                        </p:custDataLst>
                      </p:nvPr>
                    </p:nvGrpSpPr>
                    <p:grpSpPr>
                      <a:xfrm>
                        <a:off x="3720" y="4214"/>
                        <a:ext cx="17622" cy="4793"/>
                        <a:chOff x="3720" y="4214"/>
                        <a:chExt cx="17622" cy="4793"/>
                      </a:xfrm>
                    </p:grpSpPr>
                    <p:grpSp>
                      <p:nvGrpSpPr>
                        <p:cNvPr id="158" name="组合 157"/>
                        <p:cNvGrpSpPr/>
                        <p:nvPr>
                          <p:custDataLst>
                            <p:tags r:id="rId49"/>
                          </p:custDataLst>
                        </p:nvPr>
                      </p:nvGrpSpPr>
                      <p:grpSpPr>
                        <a:xfrm>
                          <a:off x="3720" y="4214"/>
                          <a:ext cx="12534" cy="4758"/>
                          <a:chOff x="12170" y="10335"/>
                          <a:chExt cx="12534" cy="4758"/>
                        </a:xfrm>
                      </p:grpSpPr>
                      <p:grpSp>
                        <p:nvGrpSpPr>
                          <p:cNvPr id="152" name="Group 19"/>
                          <p:cNvGrpSpPr/>
                          <p:nvPr>
                            <p:custDataLst>
                              <p:tags r:id="rId52"/>
                            </p:custDataLst>
                          </p:nvPr>
                        </p:nvGrpSpPr>
                        <p:grpSpPr>
                          <a:xfrm rot="-10800000">
                            <a:off x="12170" y="12901"/>
                            <a:ext cx="5319" cy="2192"/>
                            <a:chOff x="263249" y="3855269"/>
                            <a:chExt cx="7528005" cy="7717585"/>
                          </a:xfrm>
                        </p:grpSpPr>
                        <p:sp>
                          <p:nvSpPr>
                            <p:cNvPr id="153" name="Freeform 20"/>
                            <p:cNvSpPr/>
                            <p:nvPr>
                              <p:custDataLst>
                                <p:tags r:id="rId61"/>
                              </p:custDataLst>
                            </p:nvPr>
                          </p:nvSpPr>
                          <p:spPr>
                            <a:xfrm>
                              <a:off x="263249" y="3855269"/>
                              <a:ext cx="7528005" cy="7717585"/>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C09C80"/>
                            </a:solidFill>
                          </p:spPr>
                          <p:txBody>
                            <a:bodyPr/>
                            <a:lstStyle/>
                            <a:p>
                              <a:endParaRPr lang="zh-CN" altLang="en-US"/>
                            </a:p>
                          </p:txBody>
                        </p:sp>
                      </p:grpSp>
                      <p:grpSp>
                        <p:nvGrpSpPr>
                          <p:cNvPr id="157" name="组合 156"/>
                          <p:cNvGrpSpPr/>
                          <p:nvPr/>
                        </p:nvGrpSpPr>
                        <p:grpSpPr>
                          <a:xfrm>
                            <a:off x="12240" y="10335"/>
                            <a:ext cx="12464" cy="4101"/>
                            <a:chOff x="12240" y="10335"/>
                            <a:chExt cx="12464" cy="4101"/>
                          </a:xfrm>
                        </p:grpSpPr>
                        <p:grpSp>
                          <p:nvGrpSpPr>
                            <p:cNvPr id="150" name="组合 149"/>
                            <p:cNvGrpSpPr/>
                            <p:nvPr/>
                          </p:nvGrpSpPr>
                          <p:grpSpPr>
                            <a:xfrm>
                              <a:off x="12240" y="10335"/>
                              <a:ext cx="11590" cy="3986"/>
                              <a:chOff x="12260" y="9262"/>
                              <a:chExt cx="11590" cy="3986"/>
                            </a:xfrm>
                          </p:grpSpPr>
                          <p:grpSp>
                            <p:nvGrpSpPr>
                              <p:cNvPr id="142" name="组合 141"/>
                              <p:cNvGrpSpPr/>
                              <p:nvPr/>
                            </p:nvGrpSpPr>
                            <p:grpSpPr>
                              <a:xfrm>
                                <a:off x="12260" y="9262"/>
                                <a:ext cx="11590" cy="2850"/>
                                <a:chOff x="6658" y="5939"/>
                                <a:chExt cx="11241" cy="2553"/>
                              </a:xfrm>
                            </p:grpSpPr>
                            <p:grpSp>
                              <p:nvGrpSpPr>
                                <p:cNvPr id="105" name="Group 4"/>
                                <p:cNvGrpSpPr/>
                                <p:nvPr>
                                  <p:custDataLst>
                                    <p:tags r:id="rId56"/>
                                  </p:custDataLst>
                                </p:nvPr>
                              </p:nvGrpSpPr>
                              <p:grpSpPr>
                                <a:xfrm>
                                  <a:off x="6658" y="6487"/>
                                  <a:ext cx="5417" cy="1494"/>
                                  <a:chOff x="-302131" y="-6532360"/>
                                  <a:chExt cx="11591938" cy="3133729"/>
                                </a:xfrm>
                              </p:grpSpPr>
                              <p:sp>
                                <p:nvSpPr>
                                  <p:cNvPr id="106" name="Freeform 5"/>
                                  <p:cNvSpPr/>
                                  <p:nvPr>
                                    <p:custDataLst>
                                      <p:tags r:id="rId60"/>
                                    </p:custDataLst>
                                  </p:nvPr>
                                </p:nvSpPr>
                                <p:spPr>
                                  <a:xfrm>
                                    <a:off x="-302131" y="-6532360"/>
                                    <a:ext cx="11591938" cy="3133729"/>
                                  </a:xfrm>
                                  <a:custGeom>
                                    <a:avLst/>
                                    <a:gdLst/>
                                    <a:ahLst/>
                                    <a:cxnLst/>
                                    <a:rect l="l" t="t" r="r" b="b"/>
                                    <a:pathLst>
                                      <a:path w="10352606" h="3205480">
                                        <a:moveTo>
                                          <a:pt x="9562665" y="3205480"/>
                                        </a:moveTo>
                                        <a:lnTo>
                                          <a:pt x="0" y="3205480"/>
                                        </a:lnTo>
                                        <a:lnTo>
                                          <a:pt x="791210" y="1602740"/>
                                        </a:lnTo>
                                        <a:lnTo>
                                          <a:pt x="0" y="0"/>
                                        </a:lnTo>
                                        <a:lnTo>
                                          <a:pt x="9562665" y="0"/>
                                        </a:lnTo>
                                        <a:lnTo>
                                          <a:pt x="10352606" y="1602740"/>
                                        </a:lnTo>
                                        <a:lnTo>
                                          <a:pt x="9562665" y="3205480"/>
                                        </a:lnTo>
                                        <a:close/>
                                      </a:path>
                                    </a:pathLst>
                                  </a:custGeom>
                                  <a:solidFill>
                                    <a:srgbClr val="C09C80"/>
                                  </a:solidFill>
                                </p:spPr>
                                <p:txBody>
                                  <a:bodyPr/>
                                  <a:lstStyle/>
                                  <a:p>
                                    <a:endParaRPr lang="zh-CN" altLang="en-US"/>
                                  </a:p>
                                </p:txBody>
                              </p:sp>
                            </p:grpSp>
                            <p:grpSp>
                              <p:nvGrpSpPr>
                                <p:cNvPr id="107" name="Group 6"/>
                                <p:cNvGrpSpPr/>
                                <p:nvPr>
                                  <p:custDataLst>
                                    <p:tags r:id="rId57"/>
                                  </p:custDataLst>
                                </p:nvPr>
                              </p:nvGrpSpPr>
                              <p:grpSpPr>
                                <a:xfrm>
                                  <a:off x="12243" y="6486"/>
                                  <a:ext cx="5656" cy="1495"/>
                                  <a:chOff x="566594" y="-6533817"/>
                                  <a:chExt cx="12104073" cy="3135244"/>
                                </a:xfrm>
                              </p:grpSpPr>
                              <p:sp>
                                <p:nvSpPr>
                                  <p:cNvPr id="108" name="Freeform 7"/>
                                  <p:cNvSpPr/>
                                  <p:nvPr>
                                    <p:custDataLst>
                                      <p:tags r:id="rId59"/>
                                    </p:custDataLst>
                                  </p:nvPr>
                                </p:nvSpPr>
                                <p:spPr>
                                  <a:xfrm>
                                    <a:off x="566594" y="-6533817"/>
                                    <a:ext cx="12104073" cy="3135244"/>
                                  </a:xfrm>
                                  <a:custGeom>
                                    <a:avLst/>
                                    <a:gdLst/>
                                    <a:ahLst/>
                                    <a:cxnLst/>
                                    <a:rect l="l" t="t" r="r" b="b"/>
                                    <a:pathLst>
                                      <a:path w="10352606" h="3205480">
                                        <a:moveTo>
                                          <a:pt x="9562665" y="3205480"/>
                                        </a:moveTo>
                                        <a:lnTo>
                                          <a:pt x="0" y="3205480"/>
                                        </a:lnTo>
                                        <a:lnTo>
                                          <a:pt x="791210" y="1602740"/>
                                        </a:lnTo>
                                        <a:lnTo>
                                          <a:pt x="0" y="0"/>
                                        </a:lnTo>
                                        <a:lnTo>
                                          <a:pt x="9562665" y="0"/>
                                        </a:lnTo>
                                        <a:lnTo>
                                          <a:pt x="10352606" y="1602740"/>
                                        </a:lnTo>
                                        <a:lnTo>
                                          <a:pt x="9562665" y="3205480"/>
                                        </a:lnTo>
                                        <a:close/>
                                      </a:path>
                                    </a:pathLst>
                                  </a:custGeom>
                                  <a:solidFill>
                                    <a:srgbClr val="A57A54"/>
                                  </a:solidFill>
                                </p:spPr>
                                <p:txBody>
                                  <a:bodyPr/>
                                  <a:lstStyle/>
                                  <a:p>
                                    <a:endParaRPr lang="zh-CN" altLang="en-US"/>
                                  </a:p>
                                </p:txBody>
                              </p:sp>
                            </p:grpSp>
                            <p:sp>
                              <p:nvSpPr>
                                <p:cNvPr id="115" name="TextBox 14"/>
                                <p:cNvSpPr txBox="1"/>
                                <p:nvPr>
                                  <p:custDataLst>
                                    <p:tags r:id="rId58"/>
                                  </p:custDataLst>
                                </p:nvPr>
                              </p:nvSpPr>
                              <p:spPr>
                                <a:xfrm>
                                  <a:off x="7099" y="5939"/>
                                  <a:ext cx="5070" cy="2553"/>
                                </a:xfrm>
                                <a:prstGeom prst="rect">
                                  <a:avLst/>
                                </a:prstGeom>
                              </p:spPr>
                              <p:txBody>
                                <a:bodyPr lIns="50800" tIns="50800" rIns="50800" bIns="50800" rtlCol="0" anchor="ctr"/>
                                <a:lstStyle/>
                                <a:p>
                                  <a:pPr lvl="0" algn="l">
                                    <a:lnSpc>
                                      <a:spcPct val="100000"/>
                                    </a:lnSpc>
                                  </a:pPr>
                                  <a:r>
                                    <a:rPr lang="en-US" altLang="zh-CN" sz="2800" b="1" i="0" u="none" strike="noStrike" dirty="0">
                                      <a:effectLst/>
                                      <a:latin typeface="Calibri" panose="020F0502020204030204" pitchFamily="34" charset="0"/>
                                    </a:rPr>
                                    <a:t>Smart Sensor Switch</a:t>
                                  </a:r>
                                  <a:endParaRPr lang="en-US" altLang="zh-CN" sz="2800" b="1" spc="119" dirty="0">
                                    <a:latin typeface="Aileron Ultra-Bold" panose="00000A00000000000000"/>
                                    <a:ea typeface="Aileron Ultra-Bold" panose="00000A00000000000000"/>
                                    <a:cs typeface="Aileron Ultra-Bold" panose="00000A00000000000000"/>
                                    <a:sym typeface="Aileron Ultra-Bold" panose="00000A00000000000000"/>
                                  </a:endParaRPr>
                                </a:p>
                              </p:txBody>
                            </p:sp>
                          </p:grpSp>
                          <p:sp>
                            <p:nvSpPr>
                              <p:cNvPr id="147" name="文本框 146"/>
                              <p:cNvSpPr txBox="1"/>
                              <p:nvPr>
                                <p:custDataLst>
                                  <p:tags r:id="rId55"/>
                                </p:custDataLst>
                              </p:nvPr>
                            </p:nvSpPr>
                            <p:spPr>
                              <a:xfrm>
                                <a:off x="12493" y="12153"/>
                                <a:ext cx="4924" cy="1095"/>
                              </a:xfrm>
                              <a:prstGeom prst="rect">
                                <a:avLst/>
                              </a:prstGeom>
                              <a:noFill/>
                            </p:spPr>
                            <p:txBody>
                              <a:bodyPr wrap="square" rtlCol="0">
                                <a:spAutoFit/>
                              </a:bodyPr>
                              <a:lstStyle/>
                              <a:p>
                                <a:r>
                                  <a:rPr lang="en-US" altLang="zh-CN" sz="2000" b="0" i="0" u="none" strike="noStrike" dirty="0">
                                    <a:effectLst/>
                                    <a:latin typeface="Calibri" panose="020F0502020204030204" pitchFamily="34" charset="0"/>
                                  </a:rPr>
                                  <a:t>Auto Activate</a:t>
                                </a:r>
                              </a:p>
                              <a:p>
                                <a:r>
                                  <a:rPr lang="en-US" altLang="zh-CN" sz="2000" b="0" i="0" u="none" strike="noStrike" dirty="0">
                                    <a:effectLst/>
                                    <a:latin typeface="Calibri" panose="020F0502020204030204" pitchFamily="34" charset="0"/>
                                  </a:rPr>
                                  <a:t>Auto Hibernate</a:t>
                                </a:r>
                              </a:p>
                            </p:txBody>
                          </p:sp>
                        </p:grpSp>
                        <p:sp>
                          <p:nvSpPr>
                            <p:cNvPr id="151" name="TextBox 14"/>
                            <p:cNvSpPr txBox="1"/>
                            <p:nvPr>
                              <p:custDataLst>
                                <p:tags r:id="rId53"/>
                              </p:custDataLst>
                            </p:nvPr>
                          </p:nvSpPr>
                          <p:spPr>
                            <a:xfrm>
                              <a:off x="19265" y="10440"/>
                              <a:ext cx="5439" cy="2850"/>
                            </a:xfrm>
                            <a:prstGeom prst="rect">
                              <a:avLst/>
                            </a:prstGeom>
                          </p:spPr>
                          <p:txBody>
                            <a:bodyPr lIns="50800" tIns="50800" rIns="50800" bIns="50800" rtlCol="0" anchor="ctr"/>
                            <a:lstStyle/>
                            <a:p>
                              <a:pPr lvl="0" algn="l">
                                <a:lnSpc>
                                  <a:spcPct val="100000"/>
                                </a:lnSpc>
                              </a:pPr>
                              <a:r>
                                <a:rPr lang="en-US" altLang="zh-CN" sz="2400" b="1" i="0" u="none" strike="noStrike" dirty="0">
                                  <a:effectLst/>
                                  <a:latin typeface="Calibri" panose="020F0502020204030204" pitchFamily="34" charset="0"/>
                                </a:rPr>
                                <a:t>Mood &amp; Health </a:t>
                              </a:r>
                              <a:endParaRPr lang="zh-CN" altLang="en-US" sz="2400" b="1" i="0" u="none" strike="noStrike" dirty="0">
                                <a:effectLst/>
                                <a:latin typeface="Calibri" panose="020F0502020204030204" pitchFamily="34" charset="0"/>
                              </a:endParaRPr>
                            </a:p>
                            <a:p>
                              <a:pPr lvl="0" algn="l">
                                <a:lnSpc>
                                  <a:spcPct val="100000"/>
                                </a:lnSpc>
                              </a:pPr>
                              <a:r>
                                <a:rPr lang="en-US" altLang="zh-CN" sz="2400" b="1" i="0" u="none" strike="noStrike" dirty="0" err="1">
                                  <a:effectLst/>
                                  <a:latin typeface="Calibri" panose="020F0502020204030204" pitchFamily="34" charset="0"/>
                                </a:rPr>
                                <a:t>Customisation</a:t>
                              </a:r>
                              <a:endParaRPr lang="en-US" altLang="zh-CN" sz="2400" b="1" spc="119" dirty="0">
                                <a:latin typeface="Aileron Ultra-Bold" panose="00000A00000000000000"/>
                                <a:ea typeface="Aileron Ultra-Bold" panose="00000A00000000000000"/>
                                <a:cs typeface="Aileron Ultra-Bold" panose="00000A00000000000000"/>
                                <a:sym typeface="Aileron Ultra-Bold" panose="00000A00000000000000"/>
                              </a:endParaRPr>
                            </a:p>
                          </p:txBody>
                        </p:sp>
                        <p:sp>
                          <p:nvSpPr>
                            <p:cNvPr id="154" name="文本框 153"/>
                            <p:cNvSpPr txBox="1"/>
                            <p:nvPr>
                              <p:custDataLst>
                                <p:tags r:id="rId54"/>
                              </p:custDataLst>
                            </p:nvPr>
                          </p:nvSpPr>
                          <p:spPr>
                            <a:xfrm>
                              <a:off x="18304" y="13151"/>
                              <a:ext cx="5374" cy="1285"/>
                            </a:xfrm>
                            <a:prstGeom prst="rect">
                              <a:avLst/>
                            </a:prstGeom>
                            <a:noFill/>
                          </p:spPr>
                          <p:txBody>
                            <a:bodyPr wrap="square" rtlCol="0">
                              <a:spAutoFit/>
                            </a:bodyPr>
                            <a:lstStyle/>
                            <a:p>
                              <a:r>
                                <a:rPr lang="en-US" altLang="zh-CN" sz="2400" b="0" i="0" u="none" strike="noStrike" dirty="0" err="1">
                                  <a:effectLst/>
                                  <a:latin typeface="Calibri" panose="020F0502020204030204" pitchFamily="34" charset="0"/>
                                </a:rPr>
                                <a:t>Customise</a:t>
                              </a:r>
                              <a:r>
                                <a:rPr lang="en-US" altLang="zh-CN" sz="2400" b="0" i="0" u="none" strike="noStrike" dirty="0">
                                  <a:effectLst/>
                                  <a:latin typeface="Calibri" panose="020F0502020204030204" pitchFamily="34" charset="0"/>
                                </a:rPr>
                                <a:t> coffee to suit users’ mood and health.</a:t>
                              </a:r>
                              <a:endParaRPr lang="en-US" altLang="zh-CN" sz="2400" dirty="0"/>
                            </a:p>
                          </p:txBody>
                        </p:sp>
                      </p:grpSp>
                    </p:grpSp>
                    <p:grpSp>
                      <p:nvGrpSpPr>
                        <p:cNvPr id="164" name="Group 23"/>
                        <p:cNvGrpSpPr/>
                        <p:nvPr>
                          <p:custDataLst>
                            <p:tags r:id="rId50"/>
                          </p:custDataLst>
                        </p:nvPr>
                      </p:nvGrpSpPr>
                      <p:grpSpPr>
                        <a:xfrm rot="-10800000">
                          <a:off x="16043" y="6781"/>
                          <a:ext cx="5299" cy="2226"/>
                          <a:chOff x="-14157877" y="6017938"/>
                          <a:chExt cx="7456466" cy="8188432"/>
                        </a:xfrm>
                      </p:grpSpPr>
                      <p:sp>
                        <p:nvSpPr>
                          <p:cNvPr id="165" name="Freeform 24"/>
                          <p:cNvSpPr/>
                          <p:nvPr>
                            <p:custDataLst>
                              <p:tags r:id="rId51"/>
                            </p:custDataLst>
                          </p:nvPr>
                        </p:nvSpPr>
                        <p:spPr>
                          <a:xfrm>
                            <a:off x="-14157877" y="6017938"/>
                            <a:ext cx="7456466" cy="8188432"/>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593B20">
                              <a:alpha val="75000"/>
                            </a:srgbClr>
                          </a:solidFill>
                        </p:spPr>
                        <p:txBody>
                          <a:bodyPr/>
                          <a:lstStyle/>
                          <a:p>
                            <a:endParaRPr lang="zh-CN" altLang="en-US" dirty="0"/>
                          </a:p>
                        </p:txBody>
                      </p:sp>
                    </p:grpSp>
                  </p:grpSp>
                </p:grpSp>
                <p:sp>
                  <p:nvSpPr>
                    <p:cNvPr id="168" name="TextBox 14"/>
                    <p:cNvSpPr txBox="1"/>
                    <p:nvPr>
                      <p:custDataLst>
                        <p:tags r:id="rId45"/>
                      </p:custDataLst>
                    </p:nvPr>
                  </p:nvSpPr>
                  <p:spPr>
                    <a:xfrm>
                      <a:off x="17218" y="9450"/>
                      <a:ext cx="5439" cy="2850"/>
                    </a:xfrm>
                    <a:prstGeom prst="rect">
                      <a:avLst/>
                    </a:prstGeom>
                  </p:spPr>
                  <p:txBody>
                    <a:bodyPr lIns="50800" tIns="50800" rIns="50800" bIns="50800" rtlCol="0" anchor="ctr"/>
                    <a:lstStyle/>
                    <a:p>
                      <a:pPr lvl="0" algn="l">
                        <a:lnSpc>
                          <a:spcPct val="100000"/>
                        </a:lnSpc>
                      </a:pPr>
                      <a:r>
                        <a:rPr lang="en-US" altLang="zh-CN" sz="2400" b="1" spc="119">
                          <a:solidFill>
                            <a:srgbClr val="FFFFFF"/>
                          </a:solidFill>
                          <a:latin typeface="Aileron Ultra-Bold" panose="00000A00000000000000"/>
                          <a:ea typeface="Aileron Ultra-Bold" panose="00000A00000000000000"/>
                          <a:cs typeface="Aileron Ultra-Bold" panose="00000A00000000000000"/>
                          <a:sym typeface="Aileron Ultra-Bold" panose="00000A00000000000000"/>
                        </a:rPr>
                        <a:t> </a:t>
                      </a:r>
                    </a:p>
                  </p:txBody>
                </p:sp>
                <p:sp>
                  <p:nvSpPr>
                    <p:cNvPr id="169" name="文本框 168"/>
                    <p:cNvSpPr txBox="1"/>
                    <p:nvPr>
                      <p:custDataLst>
                        <p:tags r:id="rId46"/>
                      </p:custDataLst>
                    </p:nvPr>
                  </p:nvSpPr>
                  <p:spPr>
                    <a:xfrm>
                      <a:off x="17098" y="12211"/>
                      <a:ext cx="5078" cy="1857"/>
                    </a:xfrm>
                    <a:prstGeom prst="rect">
                      <a:avLst/>
                    </a:prstGeom>
                    <a:noFill/>
                  </p:spPr>
                  <p:txBody>
                    <a:bodyPr wrap="square" rtlCol="0">
                      <a:spAutoFit/>
                    </a:bodyPr>
                    <a:lstStyle/>
                    <a:p>
                      <a:r>
                        <a:rPr lang="en-US" altLang="zh-CN" sz="2400" dirty="0"/>
                        <a:t>Users can enjoy leisure time without manual operation.</a:t>
                      </a:r>
                    </a:p>
                  </p:txBody>
                </p:sp>
              </p:grpSp>
              <p:sp>
                <p:nvSpPr>
                  <p:cNvPr id="7" name="文本框 6"/>
                  <p:cNvSpPr txBox="1"/>
                  <p:nvPr/>
                </p:nvSpPr>
                <p:spPr>
                  <a:xfrm>
                    <a:off x="1214487" y="2903377"/>
                    <a:ext cx="2955719" cy="445770"/>
                  </a:xfrm>
                  <a:prstGeom prst="rect">
                    <a:avLst/>
                  </a:prstGeom>
                  <a:noFill/>
                </p:spPr>
                <p:txBody>
                  <a:bodyPr wrap="square" rtlCol="0">
                    <a:noAutofit/>
                  </a:bodyPr>
                  <a:lstStyle/>
                  <a:p>
                    <a:r>
                      <a:rPr lang="en-US" altLang="zh-CN" sz="3200" b="1" dirty="0">
                        <a:solidFill>
                          <a:schemeClr val="accent6">
                            <a:lumMod val="50000"/>
                          </a:schemeClr>
                        </a:solidFill>
                      </a:rPr>
                      <a:t>WHAT</a:t>
                    </a:r>
                    <a:r>
                      <a:rPr lang="zh-CN" altLang="en-US" sz="3200" b="1" dirty="0">
                        <a:solidFill>
                          <a:schemeClr val="accent6">
                            <a:lumMod val="50000"/>
                          </a:schemeClr>
                        </a:solidFill>
                      </a:rPr>
                      <a:t> </a:t>
                    </a:r>
                    <a:r>
                      <a:rPr lang="en-US" altLang="zh-CN" sz="3200" b="1" dirty="0">
                        <a:solidFill>
                          <a:schemeClr val="accent6">
                            <a:lumMod val="50000"/>
                          </a:schemeClr>
                        </a:solidFill>
                      </a:rPr>
                      <a:t>IS</a:t>
                    </a:r>
                    <a:r>
                      <a:rPr lang="zh-CN" altLang="en-US" sz="3200" b="1" dirty="0">
                        <a:solidFill>
                          <a:schemeClr val="accent6">
                            <a:lumMod val="50000"/>
                          </a:schemeClr>
                        </a:solidFill>
                      </a:rPr>
                      <a:t> </a:t>
                    </a:r>
                    <a:r>
                      <a:rPr lang="en-US" altLang="zh-CN" sz="3200" b="1" dirty="0">
                        <a:solidFill>
                          <a:schemeClr val="accent6">
                            <a:lumMod val="50000"/>
                          </a:schemeClr>
                        </a:solidFill>
                      </a:rPr>
                      <a:t>IT?</a:t>
                    </a:r>
                  </a:p>
                </p:txBody>
              </p:sp>
              <p:sp>
                <p:nvSpPr>
                  <p:cNvPr id="9" name="Freeform 3">
                    <a:extLst>
                      <a:ext uri="{FF2B5EF4-FFF2-40B4-BE49-F238E27FC236}">
                        <a16:creationId xmlns:a16="http://schemas.microsoft.com/office/drawing/2014/main" id="{89DC460C-AA2E-7B90-FA46-8CA5EAD1B00F}"/>
                      </a:ext>
                    </a:extLst>
                  </p:cNvPr>
                  <p:cNvSpPr/>
                  <p:nvPr/>
                </p:nvSpPr>
                <p:spPr>
                  <a:xfrm>
                    <a:off x="1836435" y="1138737"/>
                    <a:ext cx="1108075" cy="1525905"/>
                  </a:xfrm>
                  <a:custGeom>
                    <a:avLst/>
                    <a:gdLst/>
                    <a:ahLst/>
                    <a:cxnLst/>
                    <a:rect l="l" t="t" r="r" b="b"/>
                    <a:pathLst>
                      <a:path w="6182486" h="7312617">
                        <a:moveTo>
                          <a:pt x="0" y="0"/>
                        </a:moveTo>
                        <a:lnTo>
                          <a:pt x="6182486" y="0"/>
                        </a:lnTo>
                        <a:lnTo>
                          <a:pt x="6182486" y="7312618"/>
                        </a:lnTo>
                        <a:lnTo>
                          <a:pt x="0" y="7312618"/>
                        </a:lnTo>
                        <a:lnTo>
                          <a:pt x="0" y="0"/>
                        </a:lnTo>
                        <a:close/>
                      </a:path>
                    </a:pathLst>
                  </a:custGeom>
                  <a:blipFill>
                    <a:blip r:embed="rId68">
                      <a:extLst>
                        <a:ext uri="{96DAC541-7B7A-43D3-8B79-37D633B846F1}">
                          <asvg:svgBlip xmlns:asvg="http://schemas.microsoft.com/office/drawing/2016/SVG/main" r:embed="rId69"/>
                        </a:ext>
                      </a:extLst>
                    </a:blip>
                    <a:stretch>
                      <a:fillRect/>
                    </a:stretch>
                  </a:blipFill>
                </p:spPr>
                <p:txBody>
                  <a:bodyPr/>
                  <a:lstStyle/>
                  <a:p>
                    <a:endParaRPr lang="zh-CN" altLang="en-US"/>
                  </a:p>
                </p:txBody>
              </p:sp>
            </p:grpSp>
            <p:sp>
              <p:nvSpPr>
                <p:cNvPr id="88" name="Freeform 7">
                  <a:extLst>
                    <a:ext uri="{FF2B5EF4-FFF2-40B4-BE49-F238E27FC236}">
                      <a16:creationId xmlns:a16="http://schemas.microsoft.com/office/drawing/2014/main" id="{9A17E03F-28B9-79E3-3F7E-6701BB9541B4}"/>
                    </a:ext>
                  </a:extLst>
                </p:cNvPr>
                <p:cNvSpPr/>
                <p:nvPr>
                  <p:custDataLst>
                    <p:tags r:id="rId43"/>
                  </p:custDataLst>
                </p:nvPr>
              </p:nvSpPr>
              <p:spPr>
                <a:xfrm>
                  <a:off x="11906953" y="851088"/>
                  <a:ext cx="3604260" cy="1078865"/>
                </a:xfrm>
                <a:custGeom>
                  <a:avLst/>
                  <a:gdLst/>
                  <a:ahLst/>
                  <a:cxnLst/>
                  <a:rect l="l" t="t" r="r" b="b"/>
                  <a:pathLst>
                    <a:path w="10352606" h="3205480">
                      <a:moveTo>
                        <a:pt x="9562665" y="3205480"/>
                      </a:moveTo>
                      <a:lnTo>
                        <a:pt x="0" y="3205480"/>
                      </a:lnTo>
                      <a:lnTo>
                        <a:pt x="791210" y="1602740"/>
                      </a:lnTo>
                      <a:lnTo>
                        <a:pt x="0" y="0"/>
                      </a:lnTo>
                      <a:lnTo>
                        <a:pt x="9562665" y="0"/>
                      </a:lnTo>
                      <a:lnTo>
                        <a:pt x="10352606" y="1602740"/>
                      </a:lnTo>
                      <a:lnTo>
                        <a:pt x="9562665" y="3205480"/>
                      </a:lnTo>
                      <a:close/>
                    </a:path>
                  </a:pathLst>
                </a:custGeom>
                <a:solidFill>
                  <a:srgbClr val="593B20">
                    <a:alpha val="75000"/>
                  </a:srgbClr>
                </a:solidFill>
              </p:spPr>
              <p:txBody>
                <a:bodyPr/>
                <a:lstStyle/>
                <a:p>
                  <a:endParaRPr lang="zh-CN" altLang="en-US"/>
                </a:p>
              </p:txBody>
            </p:sp>
          </p:grpSp>
          <p:sp>
            <p:nvSpPr>
              <p:cNvPr id="90" name="TextBox 14">
                <a:extLst>
                  <a:ext uri="{FF2B5EF4-FFF2-40B4-BE49-F238E27FC236}">
                    <a16:creationId xmlns:a16="http://schemas.microsoft.com/office/drawing/2014/main" id="{221F17AD-94C3-38E0-C5B9-541ABC5D2887}"/>
                  </a:ext>
                </a:extLst>
              </p:cNvPr>
              <p:cNvSpPr txBox="1"/>
              <p:nvPr>
                <p:custDataLst>
                  <p:tags r:id="rId42"/>
                </p:custDataLst>
              </p:nvPr>
            </p:nvSpPr>
            <p:spPr>
              <a:xfrm>
                <a:off x="12315166" y="442577"/>
                <a:ext cx="3571240" cy="1842770"/>
              </a:xfrm>
              <a:prstGeom prst="rect">
                <a:avLst/>
              </a:prstGeom>
            </p:spPr>
            <p:txBody>
              <a:bodyPr lIns="50800" tIns="50800" rIns="50800" bIns="50800" rtlCol="0" anchor="ctr"/>
              <a:lstStyle/>
              <a:p>
                <a:pPr lvl="0" algn="l">
                  <a:lnSpc>
                    <a:spcPct val="100000"/>
                  </a:lnSpc>
                </a:pPr>
                <a:r>
                  <a:rPr lang="en-US" altLang="zh-CN" sz="2400" b="1" i="0" u="none" strike="noStrike" dirty="0">
                    <a:effectLst/>
                    <a:latin typeface="Calibri" panose="020F0502020204030204" pitchFamily="34" charset="0"/>
                  </a:rPr>
                  <a:t>Automatic Brewing</a:t>
                </a:r>
                <a:endParaRPr lang="en-US" altLang="zh-CN" sz="2400" b="1" spc="119" dirty="0">
                  <a:latin typeface="Aileron Ultra-Bold" panose="00000A00000000000000"/>
                  <a:ea typeface="Aileron Ultra-Bold" panose="00000A00000000000000"/>
                  <a:cs typeface="Aileron Ultra-Bold" panose="00000A00000000000000"/>
                  <a:sym typeface="Aileron Ultra-Bold" panose="00000A00000000000000"/>
                </a:endParaRPr>
              </a:p>
            </p:txBody>
          </p:sp>
        </p:grpSp>
      </p:grpSp>
      <p:sp>
        <p:nvSpPr>
          <p:cNvPr id="19" name="文本框 18">
            <a:extLst>
              <a:ext uri="{FF2B5EF4-FFF2-40B4-BE49-F238E27FC236}">
                <a16:creationId xmlns:a16="http://schemas.microsoft.com/office/drawing/2014/main" id="{2AD8C9C0-D610-0B4E-53EA-4BBD32E5FE11}"/>
              </a:ext>
            </a:extLst>
          </p:cNvPr>
          <p:cNvSpPr txBox="1"/>
          <p:nvPr/>
        </p:nvSpPr>
        <p:spPr>
          <a:xfrm>
            <a:off x="3381422" y="131918"/>
            <a:ext cx="5443264" cy="623552"/>
          </a:xfrm>
          <a:prstGeom prst="rect">
            <a:avLst/>
          </a:prstGeom>
          <a:noFill/>
        </p:spPr>
        <p:txBody>
          <a:bodyPr wrap="square" rtlCol="0">
            <a:noAutofit/>
          </a:bodyPr>
          <a:lstStyle/>
          <a:p>
            <a:r>
              <a:rPr lang="en-GB" altLang="zh-CN" sz="3600" b="1" dirty="0">
                <a:solidFill>
                  <a:schemeClr val="accent6">
                    <a:lumMod val="50000"/>
                  </a:schemeClr>
                </a:solidFill>
                <a:latin typeface="Times New Roman" panose="02020603050405020304" pitchFamily="18" charset="0"/>
                <a:cs typeface="Times New Roman" panose="02020603050405020304" pitchFamily="18" charset="0"/>
              </a:rPr>
              <a:t>A Smart Coffee Machine</a:t>
            </a:r>
            <a:endParaRPr lang="en-US" altLang="zh-CN" sz="3600" b="1" dirty="0">
              <a:solidFill>
                <a:schemeClr val="accent6">
                  <a:lumMod val="50000"/>
                </a:schemeClr>
              </a:solidFill>
              <a:latin typeface="Times New Roman" panose="02020603050405020304" pitchFamily="18" charset="0"/>
              <a:cs typeface="Times New Roman" panose="02020603050405020304" pitchFamily="18" charset="0"/>
            </a:endParaRPr>
          </a:p>
        </p:txBody>
      </p:sp>
      <p:grpSp>
        <p:nvGrpSpPr>
          <p:cNvPr id="23" name="组合 22">
            <a:extLst>
              <a:ext uri="{FF2B5EF4-FFF2-40B4-BE49-F238E27FC236}">
                <a16:creationId xmlns:a16="http://schemas.microsoft.com/office/drawing/2014/main" id="{09567660-5E72-0198-5F74-0AC74DA7E9F5}"/>
              </a:ext>
            </a:extLst>
          </p:cNvPr>
          <p:cNvGrpSpPr/>
          <p:nvPr/>
        </p:nvGrpSpPr>
        <p:grpSpPr>
          <a:xfrm>
            <a:off x="1100626" y="3195527"/>
            <a:ext cx="14699895" cy="3375900"/>
            <a:chOff x="1100626" y="3395027"/>
            <a:chExt cx="14699895" cy="3554556"/>
          </a:xfrm>
        </p:grpSpPr>
        <p:grpSp>
          <p:nvGrpSpPr>
            <p:cNvPr id="18" name="组合 17">
              <a:extLst>
                <a:ext uri="{FF2B5EF4-FFF2-40B4-BE49-F238E27FC236}">
                  <a16:creationId xmlns:a16="http://schemas.microsoft.com/office/drawing/2014/main" id="{5ADA90CB-3820-01B5-4C8D-96F5D62AAE16}"/>
                </a:ext>
              </a:extLst>
            </p:cNvPr>
            <p:cNvGrpSpPr/>
            <p:nvPr/>
          </p:nvGrpSpPr>
          <p:grpSpPr>
            <a:xfrm>
              <a:off x="1100626" y="3395027"/>
              <a:ext cx="14610014" cy="3467974"/>
              <a:chOff x="1100626" y="3380513"/>
              <a:chExt cx="14610014" cy="3467974"/>
            </a:xfrm>
          </p:grpSpPr>
          <p:sp>
            <p:nvSpPr>
              <p:cNvPr id="54" name="Freeform 7"/>
              <p:cNvSpPr/>
              <p:nvPr>
                <p:custDataLst>
                  <p:tags r:id="rId21"/>
                </p:custDataLst>
              </p:nvPr>
            </p:nvSpPr>
            <p:spPr>
              <a:xfrm>
                <a:off x="11889891" y="3792229"/>
                <a:ext cx="3604260" cy="1078865"/>
              </a:xfrm>
              <a:custGeom>
                <a:avLst/>
                <a:gdLst/>
                <a:ahLst/>
                <a:cxnLst/>
                <a:rect l="l" t="t" r="r" b="b"/>
                <a:pathLst>
                  <a:path w="10352606" h="3205480">
                    <a:moveTo>
                      <a:pt x="9562665" y="3205480"/>
                    </a:moveTo>
                    <a:lnTo>
                      <a:pt x="0" y="3205480"/>
                    </a:lnTo>
                    <a:lnTo>
                      <a:pt x="791210" y="1602740"/>
                    </a:lnTo>
                    <a:lnTo>
                      <a:pt x="0" y="0"/>
                    </a:lnTo>
                    <a:lnTo>
                      <a:pt x="9562665" y="0"/>
                    </a:lnTo>
                    <a:lnTo>
                      <a:pt x="10352606" y="1602740"/>
                    </a:lnTo>
                    <a:lnTo>
                      <a:pt x="9562665" y="3205480"/>
                    </a:lnTo>
                    <a:close/>
                  </a:path>
                </a:pathLst>
              </a:custGeom>
              <a:solidFill>
                <a:srgbClr val="593B20">
                  <a:alpha val="75000"/>
                </a:srgbClr>
              </a:solidFill>
            </p:spPr>
            <p:txBody>
              <a:bodyPr/>
              <a:lstStyle/>
              <a:p>
                <a:endParaRPr lang="zh-CN" altLang="en-US"/>
              </a:p>
            </p:txBody>
          </p:sp>
          <p:grpSp>
            <p:nvGrpSpPr>
              <p:cNvPr id="15" name="组合 14">
                <a:extLst>
                  <a:ext uri="{FF2B5EF4-FFF2-40B4-BE49-F238E27FC236}">
                    <a16:creationId xmlns:a16="http://schemas.microsoft.com/office/drawing/2014/main" id="{37C5872B-0145-6B17-FE53-EAF2C9642C24}"/>
                  </a:ext>
                </a:extLst>
              </p:cNvPr>
              <p:cNvGrpSpPr/>
              <p:nvPr/>
            </p:nvGrpSpPr>
            <p:grpSpPr>
              <a:xfrm>
                <a:off x="1100626" y="3380513"/>
                <a:ext cx="14610014" cy="3467974"/>
                <a:chOff x="1100626" y="3380513"/>
                <a:chExt cx="14610014" cy="3467974"/>
              </a:xfrm>
            </p:grpSpPr>
            <p:sp>
              <p:nvSpPr>
                <p:cNvPr id="55" name="TextBox 14"/>
                <p:cNvSpPr txBox="1"/>
                <p:nvPr>
                  <p:custDataLst>
                    <p:tags r:id="rId22"/>
                  </p:custDataLst>
                </p:nvPr>
              </p:nvSpPr>
              <p:spPr>
                <a:xfrm>
                  <a:off x="12139400" y="3380513"/>
                  <a:ext cx="3571240" cy="1842770"/>
                </a:xfrm>
                <a:prstGeom prst="rect">
                  <a:avLst/>
                </a:prstGeom>
              </p:spPr>
              <p:txBody>
                <a:bodyPr lIns="50800" tIns="50800" rIns="50800" bIns="50800" rtlCol="0" anchor="ctr"/>
                <a:lstStyle/>
                <a:p>
                  <a:pPr lvl="0" algn="l">
                    <a:lnSpc>
                      <a:spcPct val="100000"/>
                    </a:lnSpc>
                  </a:pPr>
                  <a:r>
                    <a:rPr lang="en-US" altLang="zh-CN" sz="2800" b="1" spc="119" dirty="0">
                      <a:latin typeface="Aileron Ultra-Bold" panose="00000A00000000000000"/>
                      <a:ea typeface="Aileron Ultra-Bold" panose="00000A00000000000000"/>
                      <a:cs typeface="Aileron Ultra-Bold" panose="00000A00000000000000"/>
                      <a:sym typeface="Aileron Ultra-Bold" panose="00000A00000000000000"/>
                    </a:rPr>
                    <a:t>Brewing &amp; Completion</a:t>
                  </a:r>
                </a:p>
              </p:txBody>
            </p:sp>
            <p:grpSp>
              <p:nvGrpSpPr>
                <p:cNvPr id="10" name="组合 9">
                  <a:extLst>
                    <a:ext uri="{FF2B5EF4-FFF2-40B4-BE49-F238E27FC236}">
                      <a16:creationId xmlns:a16="http://schemas.microsoft.com/office/drawing/2014/main" id="{690F3E30-39DB-F1FB-B7BA-0385827BC6CB}"/>
                    </a:ext>
                  </a:extLst>
                </p:cNvPr>
                <p:cNvGrpSpPr/>
                <p:nvPr/>
              </p:nvGrpSpPr>
              <p:grpSpPr>
                <a:xfrm>
                  <a:off x="1100626" y="3448452"/>
                  <a:ext cx="14469567" cy="3400035"/>
                  <a:chOff x="1100626" y="3448452"/>
                  <a:chExt cx="14469567" cy="3400035"/>
                </a:xfrm>
              </p:grpSpPr>
              <p:pic>
                <p:nvPicPr>
                  <p:cNvPr id="6" name="图片 5" descr="1"/>
                  <p:cNvPicPr>
                    <a:picLocks noChangeAspect="1"/>
                  </p:cNvPicPr>
                  <p:nvPr/>
                </p:nvPicPr>
                <p:blipFill>
                  <a:blip r:embed="rId70"/>
                  <a:stretch>
                    <a:fillRect/>
                  </a:stretch>
                </p:blipFill>
                <p:spPr>
                  <a:xfrm>
                    <a:off x="1542557" y="4395368"/>
                    <a:ext cx="1414145" cy="1361440"/>
                  </a:xfrm>
                  <a:prstGeom prst="rect">
                    <a:avLst/>
                  </a:prstGeom>
                </p:spPr>
              </p:pic>
              <p:sp>
                <p:nvSpPr>
                  <p:cNvPr id="11" name="文本框 10">
                    <a:extLst>
                      <a:ext uri="{FF2B5EF4-FFF2-40B4-BE49-F238E27FC236}">
                        <a16:creationId xmlns:a16="http://schemas.microsoft.com/office/drawing/2014/main" id="{5E8457BA-4A84-77A9-CFA0-DDADFFE07006}"/>
                      </a:ext>
                    </a:extLst>
                  </p:cNvPr>
                  <p:cNvSpPr txBox="1"/>
                  <p:nvPr/>
                </p:nvSpPr>
                <p:spPr>
                  <a:xfrm>
                    <a:off x="1100626" y="5939830"/>
                    <a:ext cx="2781300" cy="445770"/>
                  </a:xfrm>
                  <a:prstGeom prst="rect">
                    <a:avLst/>
                  </a:prstGeom>
                  <a:noFill/>
                </p:spPr>
                <p:txBody>
                  <a:bodyPr wrap="square" rtlCol="0">
                    <a:noAutofit/>
                  </a:bodyPr>
                  <a:lstStyle/>
                  <a:p>
                    <a:r>
                      <a:rPr lang="en-US" altLang="zh-CN" sz="3200" b="1" dirty="0">
                        <a:solidFill>
                          <a:schemeClr val="accent6">
                            <a:lumMod val="50000"/>
                          </a:schemeClr>
                        </a:solidFill>
                      </a:rPr>
                      <a:t>WHY DO IT?</a:t>
                    </a:r>
                  </a:p>
                </p:txBody>
              </p:sp>
              <p:grpSp>
                <p:nvGrpSpPr>
                  <p:cNvPr id="84" name="组合 83">
                    <a:extLst>
                      <a:ext uri="{FF2B5EF4-FFF2-40B4-BE49-F238E27FC236}">
                        <a16:creationId xmlns:a16="http://schemas.microsoft.com/office/drawing/2014/main" id="{05E12323-B8EB-BCB6-8BD4-3E9E71CDEC92}"/>
                      </a:ext>
                    </a:extLst>
                  </p:cNvPr>
                  <p:cNvGrpSpPr>
                    <a:grpSpLocks/>
                  </p:cNvGrpSpPr>
                  <p:nvPr/>
                </p:nvGrpSpPr>
                <p:grpSpPr>
                  <a:xfrm>
                    <a:off x="3949700" y="3448452"/>
                    <a:ext cx="11620493" cy="3400035"/>
                    <a:chOff x="4683" y="9450"/>
                    <a:chExt cx="17974" cy="5259"/>
                  </a:xfrm>
                </p:grpSpPr>
                <p:grpSp>
                  <p:nvGrpSpPr>
                    <p:cNvPr id="62" name="组合 61">
                      <a:extLst>
                        <a:ext uri="{FF2B5EF4-FFF2-40B4-BE49-F238E27FC236}">
                          <a16:creationId xmlns:a16="http://schemas.microsoft.com/office/drawing/2014/main" id="{D76D45B3-138B-CE89-4432-D5A9B6FAEE5F}"/>
                        </a:ext>
                      </a:extLst>
                    </p:cNvPr>
                    <p:cNvGrpSpPr>
                      <a:grpSpLocks/>
                    </p:cNvGrpSpPr>
                    <p:nvPr>
                      <p:custDataLst>
                        <p:tags r:id="rId23"/>
                      </p:custDataLst>
                    </p:nvPr>
                  </p:nvGrpSpPr>
                  <p:grpSpPr>
                    <a:xfrm>
                      <a:off x="4683" y="9478"/>
                      <a:ext cx="17741" cy="5231"/>
                      <a:chOff x="3720" y="4318"/>
                      <a:chExt cx="17741" cy="5231"/>
                    </a:xfrm>
                  </p:grpSpPr>
                  <p:grpSp>
                    <p:nvGrpSpPr>
                      <p:cNvPr id="65" name="Group 21">
                        <a:extLst>
                          <a:ext uri="{FF2B5EF4-FFF2-40B4-BE49-F238E27FC236}">
                            <a16:creationId xmlns:a16="http://schemas.microsoft.com/office/drawing/2014/main" id="{5FF02F06-5779-146F-5E10-A356E0B7DD4B}"/>
                          </a:ext>
                        </a:extLst>
                      </p:cNvPr>
                      <p:cNvGrpSpPr>
                        <a:grpSpLocks/>
                      </p:cNvGrpSpPr>
                      <p:nvPr>
                        <p:custDataLst>
                          <p:tags r:id="rId26"/>
                        </p:custDataLst>
                      </p:nvPr>
                    </p:nvGrpSpPr>
                    <p:grpSpPr>
                      <a:xfrm rot="-10800000">
                        <a:off x="9650" y="6780"/>
                        <a:ext cx="5781" cy="2768"/>
                        <a:chOff x="-1270" y="-2540"/>
                        <a:chExt cx="7623809" cy="10624781"/>
                      </a:xfrm>
                    </p:grpSpPr>
                    <p:sp>
                      <p:nvSpPr>
                        <p:cNvPr id="83" name="Freeform 22">
                          <a:extLst>
                            <a:ext uri="{FF2B5EF4-FFF2-40B4-BE49-F238E27FC236}">
                              <a16:creationId xmlns:a16="http://schemas.microsoft.com/office/drawing/2014/main" id="{0C95BF78-E1CB-9E69-6F9B-942D40AEBD62}"/>
                            </a:ext>
                          </a:extLst>
                        </p:cNvPr>
                        <p:cNvSpPr>
                          <a:spLocks/>
                        </p:cNvSpPr>
                        <p:nvPr>
                          <p:custDataLst>
                            <p:tags r:id="rId41"/>
                          </p:custDataLst>
                        </p:nvPr>
                      </p:nvSpPr>
                      <p:spPr>
                        <a:xfrm>
                          <a:off x="-1270" y="-2540"/>
                          <a:ext cx="7623809" cy="10624781"/>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A57A54"/>
                        </a:solidFill>
                      </p:spPr>
                      <p:txBody>
                        <a:bodyPr/>
                        <a:lstStyle/>
                        <a:p>
                          <a:endParaRPr lang="zh-CN" altLang="en-US"/>
                        </a:p>
                      </p:txBody>
                    </p:sp>
                  </p:grpSp>
                  <p:grpSp>
                    <p:nvGrpSpPr>
                      <p:cNvPr id="66" name="组合 65">
                        <a:extLst>
                          <a:ext uri="{FF2B5EF4-FFF2-40B4-BE49-F238E27FC236}">
                            <a16:creationId xmlns:a16="http://schemas.microsoft.com/office/drawing/2014/main" id="{3BA6FFA5-7237-5615-A33E-7E55A97D0D19}"/>
                          </a:ext>
                        </a:extLst>
                      </p:cNvPr>
                      <p:cNvGrpSpPr>
                        <a:grpSpLocks/>
                      </p:cNvGrpSpPr>
                      <p:nvPr>
                        <p:custDataLst>
                          <p:tags r:id="rId27"/>
                        </p:custDataLst>
                      </p:nvPr>
                    </p:nvGrpSpPr>
                    <p:grpSpPr>
                      <a:xfrm>
                        <a:off x="3720" y="4318"/>
                        <a:ext cx="17741" cy="5231"/>
                        <a:chOff x="3720" y="4318"/>
                        <a:chExt cx="17741" cy="5231"/>
                      </a:xfrm>
                    </p:grpSpPr>
                    <p:grpSp>
                      <p:nvGrpSpPr>
                        <p:cNvPr id="67" name="组合 66">
                          <a:extLst>
                            <a:ext uri="{FF2B5EF4-FFF2-40B4-BE49-F238E27FC236}">
                              <a16:creationId xmlns:a16="http://schemas.microsoft.com/office/drawing/2014/main" id="{264038BD-188E-B141-C5EB-49AC3AA7B301}"/>
                            </a:ext>
                          </a:extLst>
                        </p:cNvPr>
                        <p:cNvGrpSpPr>
                          <a:grpSpLocks/>
                        </p:cNvGrpSpPr>
                        <p:nvPr>
                          <p:custDataLst>
                            <p:tags r:id="rId28"/>
                          </p:custDataLst>
                        </p:nvPr>
                      </p:nvGrpSpPr>
                      <p:grpSpPr>
                        <a:xfrm>
                          <a:off x="3720" y="4318"/>
                          <a:ext cx="12534" cy="5230"/>
                          <a:chOff x="12170" y="10439"/>
                          <a:chExt cx="12534" cy="5230"/>
                        </a:xfrm>
                      </p:grpSpPr>
                      <p:grpSp>
                        <p:nvGrpSpPr>
                          <p:cNvPr id="70" name="Group 19">
                            <a:extLst>
                              <a:ext uri="{FF2B5EF4-FFF2-40B4-BE49-F238E27FC236}">
                                <a16:creationId xmlns:a16="http://schemas.microsoft.com/office/drawing/2014/main" id="{0BB2FB9B-8D01-D40E-6659-EA9AE3659B04}"/>
                              </a:ext>
                            </a:extLst>
                          </p:cNvPr>
                          <p:cNvGrpSpPr>
                            <a:grpSpLocks/>
                          </p:cNvGrpSpPr>
                          <p:nvPr>
                            <p:custDataLst>
                              <p:tags r:id="rId31"/>
                            </p:custDataLst>
                          </p:nvPr>
                        </p:nvGrpSpPr>
                        <p:grpSpPr>
                          <a:xfrm rot="-10800000">
                            <a:off x="12170" y="12901"/>
                            <a:ext cx="5319" cy="2768"/>
                            <a:chOff x="263247" y="1827291"/>
                            <a:chExt cx="7528005" cy="9745563"/>
                          </a:xfrm>
                        </p:grpSpPr>
                        <p:sp>
                          <p:nvSpPr>
                            <p:cNvPr id="82" name="Freeform 20">
                              <a:extLst>
                                <a:ext uri="{FF2B5EF4-FFF2-40B4-BE49-F238E27FC236}">
                                  <a16:creationId xmlns:a16="http://schemas.microsoft.com/office/drawing/2014/main" id="{F1E6F1FF-BB5F-C2E9-B7F6-141627EB35CE}"/>
                                </a:ext>
                              </a:extLst>
                            </p:cNvPr>
                            <p:cNvSpPr>
                              <a:spLocks/>
                            </p:cNvSpPr>
                            <p:nvPr>
                              <p:custDataLst>
                                <p:tags r:id="rId40"/>
                              </p:custDataLst>
                            </p:nvPr>
                          </p:nvSpPr>
                          <p:spPr>
                            <a:xfrm>
                              <a:off x="263247" y="1827291"/>
                              <a:ext cx="7528005" cy="9745563"/>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C09C80"/>
                            </a:solidFill>
                          </p:spPr>
                          <p:txBody>
                            <a:bodyPr/>
                            <a:lstStyle/>
                            <a:p>
                              <a:endParaRPr lang="zh-CN" altLang="en-US"/>
                            </a:p>
                          </p:txBody>
                        </p:sp>
                      </p:grpSp>
                      <p:grpSp>
                        <p:nvGrpSpPr>
                          <p:cNvPr id="71" name="组合 70">
                            <a:extLst>
                              <a:ext uri="{FF2B5EF4-FFF2-40B4-BE49-F238E27FC236}">
                                <a16:creationId xmlns:a16="http://schemas.microsoft.com/office/drawing/2014/main" id="{EB0B66E0-6212-F438-64EC-17527D128946}"/>
                              </a:ext>
                            </a:extLst>
                          </p:cNvPr>
                          <p:cNvGrpSpPr>
                            <a:grpSpLocks/>
                          </p:cNvGrpSpPr>
                          <p:nvPr/>
                        </p:nvGrpSpPr>
                        <p:grpSpPr>
                          <a:xfrm>
                            <a:off x="12240" y="10439"/>
                            <a:ext cx="12464" cy="5138"/>
                            <a:chOff x="12240" y="10439"/>
                            <a:chExt cx="12464" cy="5138"/>
                          </a:xfrm>
                        </p:grpSpPr>
                        <p:grpSp>
                          <p:nvGrpSpPr>
                            <p:cNvPr id="72" name="组合 71">
                              <a:extLst>
                                <a:ext uri="{FF2B5EF4-FFF2-40B4-BE49-F238E27FC236}">
                                  <a16:creationId xmlns:a16="http://schemas.microsoft.com/office/drawing/2014/main" id="{BCAFDE66-A0CA-881D-73AF-B3AAC1F5688B}"/>
                                </a:ext>
                              </a:extLst>
                            </p:cNvPr>
                            <p:cNvGrpSpPr>
                              <a:grpSpLocks/>
                            </p:cNvGrpSpPr>
                            <p:nvPr/>
                          </p:nvGrpSpPr>
                          <p:grpSpPr>
                            <a:xfrm>
                              <a:off x="12240" y="10439"/>
                              <a:ext cx="11590" cy="4832"/>
                              <a:chOff x="12260" y="9366"/>
                              <a:chExt cx="11590" cy="4832"/>
                            </a:xfrm>
                          </p:grpSpPr>
                          <p:grpSp>
                            <p:nvGrpSpPr>
                              <p:cNvPr id="75" name="组合 74">
                                <a:extLst>
                                  <a:ext uri="{FF2B5EF4-FFF2-40B4-BE49-F238E27FC236}">
                                    <a16:creationId xmlns:a16="http://schemas.microsoft.com/office/drawing/2014/main" id="{43C26C36-EB58-D219-E24A-A5DB0542FCF0}"/>
                                  </a:ext>
                                </a:extLst>
                              </p:cNvPr>
                              <p:cNvGrpSpPr>
                                <a:grpSpLocks/>
                              </p:cNvGrpSpPr>
                              <p:nvPr/>
                            </p:nvGrpSpPr>
                            <p:grpSpPr>
                              <a:xfrm>
                                <a:off x="12260" y="9366"/>
                                <a:ext cx="11590" cy="2850"/>
                                <a:chOff x="6658" y="6034"/>
                                <a:chExt cx="11241" cy="2553"/>
                              </a:xfrm>
                            </p:grpSpPr>
                            <p:grpSp>
                              <p:nvGrpSpPr>
                                <p:cNvPr id="77" name="Group 4">
                                  <a:extLst>
                                    <a:ext uri="{FF2B5EF4-FFF2-40B4-BE49-F238E27FC236}">
                                      <a16:creationId xmlns:a16="http://schemas.microsoft.com/office/drawing/2014/main" id="{306F5174-9A46-C73B-7477-7D4206EFA859}"/>
                                    </a:ext>
                                  </a:extLst>
                                </p:cNvPr>
                                <p:cNvGrpSpPr>
                                  <a:grpSpLocks/>
                                </p:cNvGrpSpPr>
                                <p:nvPr>
                                  <p:custDataLst>
                                    <p:tags r:id="rId35"/>
                                  </p:custDataLst>
                                </p:nvPr>
                              </p:nvGrpSpPr>
                              <p:grpSpPr>
                                <a:xfrm>
                                  <a:off x="6658" y="6486"/>
                                  <a:ext cx="5417" cy="1494"/>
                                  <a:chOff x="-302128" y="-6533817"/>
                                  <a:chExt cx="11592347" cy="3133399"/>
                                </a:xfrm>
                              </p:grpSpPr>
                              <p:sp>
                                <p:nvSpPr>
                                  <p:cNvPr id="81" name="Freeform 5">
                                    <a:extLst>
                                      <a:ext uri="{FF2B5EF4-FFF2-40B4-BE49-F238E27FC236}">
                                        <a16:creationId xmlns:a16="http://schemas.microsoft.com/office/drawing/2014/main" id="{55F7065E-E838-8B0B-B357-421BBA8F7064}"/>
                                      </a:ext>
                                    </a:extLst>
                                  </p:cNvPr>
                                  <p:cNvSpPr>
                                    <a:spLocks/>
                                  </p:cNvSpPr>
                                  <p:nvPr>
                                    <p:custDataLst>
                                      <p:tags r:id="rId39"/>
                                    </p:custDataLst>
                                  </p:nvPr>
                                </p:nvSpPr>
                                <p:spPr>
                                  <a:xfrm>
                                    <a:off x="-302128" y="-6533817"/>
                                    <a:ext cx="11592347" cy="3133399"/>
                                  </a:xfrm>
                                  <a:custGeom>
                                    <a:avLst/>
                                    <a:gdLst/>
                                    <a:ahLst/>
                                    <a:cxnLst/>
                                    <a:rect l="l" t="t" r="r" b="b"/>
                                    <a:pathLst>
                                      <a:path w="10352606" h="3205480">
                                        <a:moveTo>
                                          <a:pt x="9562665" y="3205480"/>
                                        </a:moveTo>
                                        <a:lnTo>
                                          <a:pt x="0" y="3205480"/>
                                        </a:lnTo>
                                        <a:lnTo>
                                          <a:pt x="791210" y="1602740"/>
                                        </a:lnTo>
                                        <a:lnTo>
                                          <a:pt x="0" y="0"/>
                                        </a:lnTo>
                                        <a:lnTo>
                                          <a:pt x="9562665" y="0"/>
                                        </a:lnTo>
                                        <a:lnTo>
                                          <a:pt x="10352606" y="1602740"/>
                                        </a:lnTo>
                                        <a:lnTo>
                                          <a:pt x="9562665" y="3205480"/>
                                        </a:lnTo>
                                        <a:close/>
                                      </a:path>
                                    </a:pathLst>
                                  </a:custGeom>
                                  <a:solidFill>
                                    <a:srgbClr val="C09C80"/>
                                  </a:solidFill>
                                </p:spPr>
                                <p:txBody>
                                  <a:bodyPr/>
                                  <a:lstStyle/>
                                  <a:p>
                                    <a:endParaRPr lang="zh-CN" altLang="en-US"/>
                                  </a:p>
                                </p:txBody>
                              </p:sp>
                            </p:grpSp>
                            <p:grpSp>
                              <p:nvGrpSpPr>
                                <p:cNvPr id="78" name="Group 6">
                                  <a:extLst>
                                    <a:ext uri="{FF2B5EF4-FFF2-40B4-BE49-F238E27FC236}">
                                      <a16:creationId xmlns:a16="http://schemas.microsoft.com/office/drawing/2014/main" id="{A565953A-9AAC-B417-42EB-978127FC07D9}"/>
                                    </a:ext>
                                  </a:extLst>
                                </p:cNvPr>
                                <p:cNvGrpSpPr>
                                  <a:grpSpLocks/>
                                </p:cNvGrpSpPr>
                                <p:nvPr>
                                  <p:custDataLst>
                                    <p:tags r:id="rId36"/>
                                  </p:custDataLst>
                                </p:nvPr>
                              </p:nvGrpSpPr>
                              <p:grpSpPr>
                                <a:xfrm>
                                  <a:off x="12243" y="6486"/>
                                  <a:ext cx="5656" cy="1495"/>
                                  <a:chOff x="566594" y="-6533817"/>
                                  <a:chExt cx="12104073" cy="3135244"/>
                                </a:xfrm>
                              </p:grpSpPr>
                              <p:sp>
                                <p:nvSpPr>
                                  <p:cNvPr id="80" name="Freeform 7">
                                    <a:extLst>
                                      <a:ext uri="{FF2B5EF4-FFF2-40B4-BE49-F238E27FC236}">
                                        <a16:creationId xmlns:a16="http://schemas.microsoft.com/office/drawing/2014/main" id="{BFD83D1D-AC54-4377-C7E6-CEFA8CFF1EDC}"/>
                                      </a:ext>
                                    </a:extLst>
                                  </p:cNvPr>
                                  <p:cNvSpPr>
                                    <a:spLocks/>
                                  </p:cNvSpPr>
                                  <p:nvPr>
                                    <p:custDataLst>
                                      <p:tags r:id="rId38"/>
                                    </p:custDataLst>
                                  </p:nvPr>
                                </p:nvSpPr>
                                <p:spPr>
                                  <a:xfrm>
                                    <a:off x="566594" y="-6533817"/>
                                    <a:ext cx="12104073" cy="3135244"/>
                                  </a:xfrm>
                                  <a:custGeom>
                                    <a:avLst/>
                                    <a:gdLst/>
                                    <a:ahLst/>
                                    <a:cxnLst/>
                                    <a:rect l="l" t="t" r="r" b="b"/>
                                    <a:pathLst>
                                      <a:path w="10352606" h="3205480">
                                        <a:moveTo>
                                          <a:pt x="9562665" y="3205480"/>
                                        </a:moveTo>
                                        <a:lnTo>
                                          <a:pt x="0" y="3205480"/>
                                        </a:lnTo>
                                        <a:lnTo>
                                          <a:pt x="791210" y="1602740"/>
                                        </a:lnTo>
                                        <a:lnTo>
                                          <a:pt x="0" y="0"/>
                                        </a:lnTo>
                                        <a:lnTo>
                                          <a:pt x="9562665" y="0"/>
                                        </a:lnTo>
                                        <a:lnTo>
                                          <a:pt x="10352606" y="1602740"/>
                                        </a:lnTo>
                                        <a:lnTo>
                                          <a:pt x="9562665" y="3205480"/>
                                        </a:lnTo>
                                        <a:close/>
                                      </a:path>
                                    </a:pathLst>
                                  </a:custGeom>
                                  <a:solidFill>
                                    <a:srgbClr val="A57A54"/>
                                  </a:solidFill>
                                </p:spPr>
                                <p:txBody>
                                  <a:bodyPr/>
                                  <a:lstStyle/>
                                  <a:p>
                                    <a:endParaRPr lang="zh-CN" altLang="en-US"/>
                                  </a:p>
                                </p:txBody>
                              </p:sp>
                            </p:grpSp>
                            <p:sp>
                              <p:nvSpPr>
                                <p:cNvPr id="79" name="TextBox 14">
                                  <a:extLst>
                                    <a:ext uri="{FF2B5EF4-FFF2-40B4-BE49-F238E27FC236}">
                                      <a16:creationId xmlns:a16="http://schemas.microsoft.com/office/drawing/2014/main" id="{2514E6DF-1ED5-2669-F933-CEC9362A5D7B}"/>
                                    </a:ext>
                                  </a:extLst>
                                </p:cNvPr>
                                <p:cNvSpPr txBox="1">
                                  <a:spLocks/>
                                </p:cNvSpPr>
                                <p:nvPr>
                                  <p:custDataLst>
                                    <p:tags r:id="rId37"/>
                                  </p:custDataLst>
                                </p:nvPr>
                              </p:nvSpPr>
                              <p:spPr>
                                <a:xfrm>
                                  <a:off x="7173" y="6034"/>
                                  <a:ext cx="5070" cy="2553"/>
                                </a:xfrm>
                                <a:prstGeom prst="rect">
                                  <a:avLst/>
                                </a:prstGeom>
                              </p:spPr>
                              <p:txBody>
                                <a:bodyPr lIns="50800" tIns="50800" rIns="50800" bIns="50800" rtlCol="0" anchor="ctr"/>
                                <a:lstStyle/>
                                <a:p>
                                  <a:pPr lvl="0" algn="l">
                                    <a:lnSpc>
                                      <a:spcPct val="100000"/>
                                    </a:lnSpc>
                                  </a:pPr>
                                  <a:r>
                                    <a:rPr lang="en-US" altLang="zh-CN" sz="2800" b="1" spc="119" dirty="0">
                                      <a:latin typeface="Aileron Ultra-Bold" panose="00000A00000000000000"/>
                                      <a:ea typeface="Aileron Ultra-Bold" panose="00000A00000000000000"/>
                                      <a:cs typeface="Aileron Ultra-Bold" panose="00000A00000000000000"/>
                                      <a:sym typeface="Aileron Ultra-Bold" panose="00000A00000000000000"/>
                                    </a:rPr>
                                    <a:t>Energy Efficiency</a:t>
                                  </a:r>
                                </a:p>
                              </p:txBody>
                            </p:sp>
                          </p:grpSp>
                          <p:sp>
                            <p:nvSpPr>
                              <p:cNvPr id="76" name="文本框 75">
                                <a:extLst>
                                  <a:ext uri="{FF2B5EF4-FFF2-40B4-BE49-F238E27FC236}">
                                    <a16:creationId xmlns:a16="http://schemas.microsoft.com/office/drawing/2014/main" id="{229D042D-E4B6-6A85-6870-923AC9A37628}"/>
                                  </a:ext>
                                </a:extLst>
                              </p:cNvPr>
                              <p:cNvSpPr txBox="1">
                                <a:spLocks/>
                              </p:cNvSpPr>
                              <p:nvPr>
                                <p:custDataLst>
                                  <p:tags r:id="rId34"/>
                                </p:custDataLst>
                              </p:nvPr>
                            </p:nvSpPr>
                            <p:spPr>
                              <a:xfrm>
                                <a:off x="12493" y="12153"/>
                                <a:ext cx="4924" cy="2045"/>
                              </a:xfrm>
                              <a:prstGeom prst="rect">
                                <a:avLst/>
                              </a:prstGeom>
                              <a:noFill/>
                            </p:spPr>
                            <p:txBody>
                              <a:bodyPr wrap="square" rtlCol="0">
                                <a:spAutoFit/>
                              </a:bodyPr>
                              <a:lstStyle/>
                              <a:p>
                                <a:r>
                                  <a:rPr lang="en-US" altLang="zh-CN" sz="2000" dirty="0"/>
                                  <a:t>Automatically activates when nearby and enters sleep mode when away to reduce energy consumption.</a:t>
                                </a:r>
                              </a:p>
                            </p:txBody>
                          </p:sp>
                        </p:grpSp>
                        <p:sp>
                          <p:nvSpPr>
                            <p:cNvPr id="73" name="TextBox 14">
                              <a:extLst>
                                <a:ext uri="{FF2B5EF4-FFF2-40B4-BE49-F238E27FC236}">
                                  <a16:creationId xmlns:a16="http://schemas.microsoft.com/office/drawing/2014/main" id="{DC2A416B-5C59-52E7-5E7E-B4E29F02BAD5}"/>
                                </a:ext>
                              </a:extLst>
                            </p:cNvPr>
                            <p:cNvSpPr txBox="1">
                              <a:spLocks/>
                            </p:cNvSpPr>
                            <p:nvPr>
                              <p:custDataLst>
                                <p:tags r:id="rId32"/>
                              </p:custDataLst>
                            </p:nvPr>
                          </p:nvSpPr>
                          <p:spPr>
                            <a:xfrm>
                              <a:off x="19265" y="10440"/>
                              <a:ext cx="5439" cy="2850"/>
                            </a:xfrm>
                            <a:prstGeom prst="rect">
                              <a:avLst/>
                            </a:prstGeom>
                          </p:spPr>
                          <p:txBody>
                            <a:bodyPr lIns="50800" tIns="50800" rIns="50800" bIns="50800" rtlCol="0" anchor="ctr"/>
                            <a:lstStyle/>
                            <a:p>
                              <a:pPr lvl="0" algn="l">
                                <a:lnSpc>
                                  <a:spcPct val="100000"/>
                                </a:lnSpc>
                              </a:pPr>
                              <a:r>
                                <a:rPr lang="en-US" altLang="zh-CN" sz="2800" b="1" spc="119" dirty="0">
                                  <a:latin typeface="Aileron Ultra-Bold" panose="00000A00000000000000"/>
                                  <a:ea typeface="Aileron Ultra-Bold" panose="00000A00000000000000"/>
                                  <a:cs typeface="Aileron Ultra-Bold" panose="00000A00000000000000"/>
                                  <a:sym typeface="Aileron Ultra-Bold" panose="00000A00000000000000"/>
                                </a:rPr>
                                <a:t>Interaction</a:t>
                              </a:r>
                            </a:p>
                          </p:txBody>
                        </p:sp>
                        <p:sp>
                          <p:nvSpPr>
                            <p:cNvPr id="74" name="文本框 73">
                              <a:extLst>
                                <a:ext uri="{FF2B5EF4-FFF2-40B4-BE49-F238E27FC236}">
                                  <a16:creationId xmlns:a16="http://schemas.microsoft.com/office/drawing/2014/main" id="{06F92B0C-210E-1CA9-73B4-370589E7069B}"/>
                                </a:ext>
                              </a:extLst>
                            </p:cNvPr>
                            <p:cNvSpPr txBox="1">
                              <a:spLocks/>
                            </p:cNvSpPr>
                            <p:nvPr>
                              <p:custDataLst>
                                <p:tags r:id="rId33"/>
                              </p:custDataLst>
                            </p:nvPr>
                          </p:nvSpPr>
                          <p:spPr>
                            <a:xfrm>
                              <a:off x="18304" y="13151"/>
                              <a:ext cx="5374" cy="2426"/>
                            </a:xfrm>
                            <a:prstGeom prst="rect">
                              <a:avLst/>
                            </a:prstGeom>
                            <a:noFill/>
                          </p:spPr>
                          <p:txBody>
                            <a:bodyPr wrap="square" rtlCol="0">
                              <a:spAutoFit/>
                            </a:bodyPr>
                            <a:lstStyle/>
                            <a:p>
                              <a:r>
                                <a:rPr lang="en-US" altLang="zh-CN" sz="2400" dirty="0"/>
                                <a:t>Using facial recognition and biological signals to assess the user's state and recommend coffee types.</a:t>
                              </a:r>
                            </a:p>
                          </p:txBody>
                        </p:sp>
                      </p:grpSp>
                    </p:grpSp>
                    <p:grpSp>
                      <p:nvGrpSpPr>
                        <p:cNvPr id="68" name="Group 23">
                          <a:extLst>
                            <a:ext uri="{FF2B5EF4-FFF2-40B4-BE49-F238E27FC236}">
                              <a16:creationId xmlns:a16="http://schemas.microsoft.com/office/drawing/2014/main" id="{065E199D-4B70-4495-2BE3-59004ADB26F2}"/>
                            </a:ext>
                          </a:extLst>
                        </p:cNvPr>
                        <p:cNvGrpSpPr>
                          <a:grpSpLocks/>
                        </p:cNvGrpSpPr>
                        <p:nvPr>
                          <p:custDataLst>
                            <p:tags r:id="rId29"/>
                          </p:custDataLst>
                        </p:nvPr>
                      </p:nvGrpSpPr>
                      <p:grpSpPr>
                        <a:xfrm rot="-10800000">
                          <a:off x="16043" y="6780"/>
                          <a:ext cx="5418" cy="2769"/>
                          <a:chOff x="-14324856" y="4023709"/>
                          <a:chExt cx="7623443" cy="10182655"/>
                        </a:xfrm>
                      </p:grpSpPr>
                      <p:sp>
                        <p:nvSpPr>
                          <p:cNvPr id="69" name="Freeform 24">
                            <a:extLst>
                              <a:ext uri="{FF2B5EF4-FFF2-40B4-BE49-F238E27FC236}">
                                <a16:creationId xmlns:a16="http://schemas.microsoft.com/office/drawing/2014/main" id="{4A8A5A9C-8579-1234-DDD1-55941C948637}"/>
                              </a:ext>
                            </a:extLst>
                          </p:cNvPr>
                          <p:cNvSpPr>
                            <a:spLocks/>
                          </p:cNvSpPr>
                          <p:nvPr>
                            <p:custDataLst>
                              <p:tags r:id="rId30"/>
                            </p:custDataLst>
                          </p:nvPr>
                        </p:nvSpPr>
                        <p:spPr>
                          <a:xfrm>
                            <a:off x="-14324856" y="4023709"/>
                            <a:ext cx="7623443" cy="10182655"/>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593B20">
                              <a:alpha val="75000"/>
                            </a:srgbClr>
                          </a:solidFill>
                        </p:spPr>
                        <p:txBody>
                          <a:bodyPr/>
                          <a:lstStyle/>
                          <a:p>
                            <a:endParaRPr lang="zh-CN" altLang="en-US"/>
                          </a:p>
                        </p:txBody>
                      </p:sp>
                    </p:grpSp>
                  </p:grpSp>
                </p:grpSp>
                <p:sp>
                  <p:nvSpPr>
                    <p:cNvPr id="63" name="TextBox 14">
                      <a:extLst>
                        <a:ext uri="{FF2B5EF4-FFF2-40B4-BE49-F238E27FC236}">
                          <a16:creationId xmlns:a16="http://schemas.microsoft.com/office/drawing/2014/main" id="{162EDB24-4844-D1E7-59A9-F5DBA3D146C2}"/>
                        </a:ext>
                      </a:extLst>
                    </p:cNvPr>
                    <p:cNvSpPr txBox="1">
                      <a:spLocks/>
                    </p:cNvSpPr>
                    <p:nvPr>
                      <p:custDataLst>
                        <p:tags r:id="rId24"/>
                      </p:custDataLst>
                    </p:nvPr>
                  </p:nvSpPr>
                  <p:spPr>
                    <a:xfrm>
                      <a:off x="17218" y="9450"/>
                      <a:ext cx="5439" cy="2850"/>
                    </a:xfrm>
                    <a:prstGeom prst="rect">
                      <a:avLst/>
                    </a:prstGeom>
                  </p:spPr>
                  <p:txBody>
                    <a:bodyPr lIns="50800" tIns="50800" rIns="50800" bIns="50800" rtlCol="0" anchor="ctr"/>
                    <a:lstStyle/>
                    <a:p>
                      <a:pPr lvl="0" algn="l">
                        <a:lnSpc>
                          <a:spcPct val="100000"/>
                        </a:lnSpc>
                      </a:pPr>
                      <a:r>
                        <a:rPr lang="en-US" altLang="zh-CN" sz="2400" b="1" spc="119">
                          <a:solidFill>
                            <a:srgbClr val="FFFFFF"/>
                          </a:solidFill>
                          <a:latin typeface="Aileron Ultra-Bold" panose="00000A00000000000000"/>
                          <a:ea typeface="Aileron Ultra-Bold" panose="00000A00000000000000"/>
                          <a:cs typeface="Aileron Ultra-Bold" panose="00000A00000000000000"/>
                          <a:sym typeface="Aileron Ultra-Bold" panose="00000A00000000000000"/>
                        </a:rPr>
                        <a:t> </a:t>
                      </a:r>
                    </a:p>
                  </p:txBody>
                </p:sp>
                <p:sp>
                  <p:nvSpPr>
                    <p:cNvPr id="64" name="文本框 63">
                      <a:extLst>
                        <a:ext uri="{FF2B5EF4-FFF2-40B4-BE49-F238E27FC236}">
                          <a16:creationId xmlns:a16="http://schemas.microsoft.com/office/drawing/2014/main" id="{F4E4C52D-97FD-7A9A-562D-27E559C46301}"/>
                        </a:ext>
                      </a:extLst>
                    </p:cNvPr>
                    <p:cNvSpPr txBox="1">
                      <a:spLocks/>
                    </p:cNvSpPr>
                    <p:nvPr>
                      <p:custDataLst>
                        <p:tags r:id="rId25"/>
                      </p:custDataLst>
                    </p:nvPr>
                  </p:nvSpPr>
                  <p:spPr>
                    <a:xfrm>
                      <a:off x="17098" y="12211"/>
                      <a:ext cx="5078" cy="2426"/>
                    </a:xfrm>
                    <a:prstGeom prst="rect">
                      <a:avLst/>
                    </a:prstGeom>
                    <a:noFill/>
                  </p:spPr>
                  <p:txBody>
                    <a:bodyPr wrap="square" rtlCol="0">
                      <a:spAutoFit/>
                    </a:bodyPr>
                    <a:lstStyle/>
                    <a:p>
                      <a:r>
                        <a:rPr lang="en-US" altLang="zh-CN" sz="2400" dirty="0"/>
                        <a:t>Music plays during brewing to relax, with a completion reminder to ensure fresh coffee.</a:t>
                      </a:r>
                    </a:p>
                  </p:txBody>
                </p:sp>
              </p:grpSp>
            </p:grpSp>
          </p:grpSp>
        </p:grpSp>
        <p:sp>
          <p:nvSpPr>
            <p:cNvPr id="20" name="矩形: 圆角 19">
              <a:extLst>
                <a:ext uri="{FF2B5EF4-FFF2-40B4-BE49-F238E27FC236}">
                  <a16:creationId xmlns:a16="http://schemas.microsoft.com/office/drawing/2014/main" id="{5ABF6A79-1F4B-25E4-D6CE-069C00BE899D}"/>
                </a:ext>
              </a:extLst>
            </p:cNvPr>
            <p:cNvSpPr/>
            <p:nvPr/>
          </p:nvSpPr>
          <p:spPr>
            <a:xfrm>
              <a:off x="1100626" y="3683829"/>
              <a:ext cx="14699895" cy="3265754"/>
            </a:xfrm>
            <a:prstGeom prst="roundRect">
              <a:avLst/>
            </a:prstGeom>
            <a:noFill/>
            <a:ln w="28575">
              <a:gradFill flip="none" rotWithShape="1">
                <a:gsLst>
                  <a:gs pos="0">
                    <a:srgbClr val="EDE4D9"/>
                  </a:gs>
                  <a:gs pos="74000">
                    <a:srgbClr val="C09C80"/>
                  </a:gs>
                  <a:gs pos="83000">
                    <a:srgbClr val="C09C80"/>
                  </a:gs>
                  <a:gs pos="100000">
                    <a:srgbClr val="C09C80"/>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24" name="组合 23">
            <a:extLst>
              <a:ext uri="{FF2B5EF4-FFF2-40B4-BE49-F238E27FC236}">
                <a16:creationId xmlns:a16="http://schemas.microsoft.com/office/drawing/2014/main" id="{69CBC572-15CD-B0EF-DCB5-D2F8E2DDF222}"/>
              </a:ext>
            </a:extLst>
          </p:cNvPr>
          <p:cNvGrpSpPr/>
          <p:nvPr/>
        </p:nvGrpSpPr>
        <p:grpSpPr>
          <a:xfrm>
            <a:off x="858978" y="6335691"/>
            <a:ext cx="15065435" cy="3568933"/>
            <a:chOff x="858978" y="6718067"/>
            <a:chExt cx="15065435" cy="3535624"/>
          </a:xfrm>
        </p:grpSpPr>
        <p:grpSp>
          <p:nvGrpSpPr>
            <p:cNvPr id="13" name="组合 12">
              <a:extLst>
                <a:ext uri="{FF2B5EF4-FFF2-40B4-BE49-F238E27FC236}">
                  <a16:creationId xmlns:a16="http://schemas.microsoft.com/office/drawing/2014/main" id="{EF5DB163-A80B-A4AD-53CF-CCAB086E0758}"/>
                </a:ext>
              </a:extLst>
            </p:cNvPr>
            <p:cNvGrpSpPr/>
            <p:nvPr/>
          </p:nvGrpSpPr>
          <p:grpSpPr>
            <a:xfrm>
              <a:off x="858978" y="6718067"/>
              <a:ext cx="14824245" cy="3400035"/>
              <a:chOff x="858978" y="6718067"/>
              <a:chExt cx="14824245" cy="3400035"/>
            </a:xfrm>
          </p:grpSpPr>
          <p:sp>
            <p:nvSpPr>
              <p:cNvPr id="172" name="Freeform 7"/>
              <p:cNvSpPr/>
              <p:nvPr>
                <p:custDataLst>
                  <p:tags r:id="rId1"/>
                </p:custDataLst>
              </p:nvPr>
            </p:nvSpPr>
            <p:spPr>
              <a:xfrm>
                <a:off x="11823700" y="7048500"/>
                <a:ext cx="3604260" cy="1078865"/>
              </a:xfrm>
              <a:custGeom>
                <a:avLst/>
                <a:gdLst/>
                <a:ahLst/>
                <a:cxnLst/>
                <a:rect l="l" t="t" r="r" b="b"/>
                <a:pathLst>
                  <a:path w="10352606" h="3205480">
                    <a:moveTo>
                      <a:pt x="9562665" y="3205480"/>
                    </a:moveTo>
                    <a:lnTo>
                      <a:pt x="0" y="3205480"/>
                    </a:lnTo>
                    <a:lnTo>
                      <a:pt x="791210" y="1602740"/>
                    </a:lnTo>
                    <a:lnTo>
                      <a:pt x="0" y="0"/>
                    </a:lnTo>
                    <a:lnTo>
                      <a:pt x="9562665" y="0"/>
                    </a:lnTo>
                    <a:lnTo>
                      <a:pt x="10352606" y="1602740"/>
                    </a:lnTo>
                    <a:lnTo>
                      <a:pt x="9562665" y="3205480"/>
                    </a:lnTo>
                    <a:close/>
                  </a:path>
                </a:pathLst>
              </a:custGeom>
              <a:solidFill>
                <a:srgbClr val="593B20">
                  <a:alpha val="75000"/>
                </a:srgbClr>
              </a:solidFill>
            </p:spPr>
            <p:txBody>
              <a:bodyPr/>
              <a:lstStyle/>
              <a:p>
                <a:endParaRPr lang="zh-CN" altLang="en-US"/>
              </a:p>
            </p:txBody>
          </p:sp>
          <p:grpSp>
            <p:nvGrpSpPr>
              <p:cNvPr id="12" name="组合 11">
                <a:extLst>
                  <a:ext uri="{FF2B5EF4-FFF2-40B4-BE49-F238E27FC236}">
                    <a16:creationId xmlns:a16="http://schemas.microsoft.com/office/drawing/2014/main" id="{EB076ADB-F0F6-F3F7-FB6C-3D67E9DD98C2}"/>
                  </a:ext>
                </a:extLst>
              </p:cNvPr>
              <p:cNvGrpSpPr/>
              <p:nvPr/>
            </p:nvGrpSpPr>
            <p:grpSpPr>
              <a:xfrm>
                <a:off x="858978" y="6718067"/>
                <a:ext cx="14824245" cy="3400035"/>
                <a:chOff x="858978" y="6718067"/>
                <a:chExt cx="14824245" cy="3400035"/>
              </a:xfrm>
            </p:grpSpPr>
            <p:sp>
              <p:nvSpPr>
                <p:cNvPr id="3" name="Freeform 3"/>
                <p:cNvSpPr/>
                <p:nvPr/>
              </p:nvSpPr>
              <p:spPr>
                <a:xfrm>
                  <a:off x="1695591" y="7189900"/>
                  <a:ext cx="1108075" cy="1525905"/>
                </a:xfrm>
                <a:custGeom>
                  <a:avLst/>
                  <a:gdLst/>
                  <a:ahLst/>
                  <a:cxnLst/>
                  <a:rect l="l" t="t" r="r" b="b"/>
                  <a:pathLst>
                    <a:path w="6182486" h="7312617">
                      <a:moveTo>
                        <a:pt x="0" y="0"/>
                      </a:moveTo>
                      <a:lnTo>
                        <a:pt x="6182486" y="0"/>
                      </a:lnTo>
                      <a:lnTo>
                        <a:pt x="6182486" y="7312618"/>
                      </a:lnTo>
                      <a:lnTo>
                        <a:pt x="0" y="7312618"/>
                      </a:lnTo>
                      <a:lnTo>
                        <a:pt x="0" y="0"/>
                      </a:lnTo>
                      <a:close/>
                    </a:path>
                  </a:pathLst>
                </a:custGeom>
                <a:blipFill>
                  <a:blip r:embed="rId68">
                    <a:extLst>
                      <a:ext uri="{96DAC541-7B7A-43D3-8B79-37D633B846F1}">
                        <asvg:svgBlip xmlns:asvg="http://schemas.microsoft.com/office/drawing/2016/SVG/main" r:embed="rId69"/>
                      </a:ext>
                    </a:extLst>
                  </a:blip>
                  <a:stretch>
                    <a:fillRect/>
                  </a:stretch>
                </a:blipFill>
              </p:spPr>
              <p:txBody>
                <a:bodyPr/>
                <a:lstStyle/>
                <a:p>
                  <a:endParaRPr lang="zh-CN" altLang="en-US"/>
                </a:p>
              </p:txBody>
            </p:sp>
            <p:sp>
              <p:nvSpPr>
                <p:cNvPr id="143" name="文本框 142"/>
                <p:cNvSpPr txBox="1"/>
                <p:nvPr/>
              </p:nvSpPr>
              <p:spPr>
                <a:xfrm>
                  <a:off x="858978" y="8838256"/>
                  <a:ext cx="2781300" cy="445770"/>
                </a:xfrm>
                <a:prstGeom prst="rect">
                  <a:avLst/>
                </a:prstGeom>
                <a:noFill/>
              </p:spPr>
              <p:txBody>
                <a:bodyPr wrap="square" rtlCol="0">
                  <a:noAutofit/>
                </a:bodyPr>
                <a:lstStyle/>
                <a:p>
                  <a:r>
                    <a:rPr lang="en-US" altLang="zh-CN" sz="3200" b="1" dirty="0">
                      <a:solidFill>
                        <a:schemeClr val="accent6">
                          <a:lumMod val="50000"/>
                        </a:schemeClr>
                      </a:solidFill>
                    </a:rPr>
                    <a:t>HOW TO DO IT?</a:t>
                  </a:r>
                </a:p>
              </p:txBody>
            </p:sp>
            <p:grpSp>
              <p:nvGrpSpPr>
                <p:cNvPr id="31" name="组合 30"/>
                <p:cNvGrpSpPr/>
                <p:nvPr/>
              </p:nvGrpSpPr>
              <p:grpSpPr>
                <a:xfrm>
                  <a:off x="4062730" y="6718067"/>
                  <a:ext cx="11620493" cy="3400035"/>
                  <a:chOff x="4683" y="9450"/>
                  <a:chExt cx="17974" cy="5259"/>
                </a:xfrm>
              </p:grpSpPr>
              <p:grpSp>
                <p:nvGrpSpPr>
                  <p:cNvPr id="32" name="组合 31"/>
                  <p:cNvGrpSpPr/>
                  <p:nvPr>
                    <p:custDataLst>
                      <p:tags r:id="rId2"/>
                    </p:custDataLst>
                  </p:nvPr>
                </p:nvGrpSpPr>
                <p:grpSpPr>
                  <a:xfrm>
                    <a:off x="4683" y="9479"/>
                    <a:ext cx="17741" cy="5230"/>
                    <a:chOff x="3720" y="4319"/>
                    <a:chExt cx="17741" cy="5230"/>
                  </a:xfrm>
                </p:grpSpPr>
                <p:grpSp>
                  <p:nvGrpSpPr>
                    <p:cNvPr id="33" name="Group 21"/>
                    <p:cNvGrpSpPr/>
                    <p:nvPr>
                      <p:custDataLst>
                        <p:tags r:id="rId5"/>
                      </p:custDataLst>
                    </p:nvPr>
                  </p:nvGrpSpPr>
                  <p:grpSpPr>
                    <a:xfrm rot="-10800000">
                      <a:off x="9652" y="6780"/>
                      <a:ext cx="5778" cy="2767"/>
                      <a:chOff x="0" y="0"/>
                      <a:chExt cx="7620000" cy="10622241"/>
                    </a:xfrm>
                  </p:grpSpPr>
                  <p:sp>
                    <p:nvSpPr>
                      <p:cNvPr id="34" name="Freeform 22"/>
                      <p:cNvSpPr/>
                      <p:nvPr>
                        <p:custDataLst>
                          <p:tags r:id="rId20"/>
                        </p:custDataLst>
                      </p:nvPr>
                    </p:nvSpPr>
                    <p:spPr>
                      <a:xfrm>
                        <a:off x="-1270" y="-2540"/>
                        <a:ext cx="7623809" cy="10624781"/>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A57A54"/>
                      </a:solidFill>
                    </p:spPr>
                    <p:txBody>
                      <a:bodyPr/>
                      <a:lstStyle/>
                      <a:p>
                        <a:endParaRPr lang="zh-CN" altLang="en-US"/>
                      </a:p>
                    </p:txBody>
                  </p:sp>
                </p:grpSp>
                <p:grpSp>
                  <p:nvGrpSpPr>
                    <p:cNvPr id="35" name="组合 34"/>
                    <p:cNvGrpSpPr/>
                    <p:nvPr>
                      <p:custDataLst>
                        <p:tags r:id="rId6"/>
                      </p:custDataLst>
                    </p:nvPr>
                  </p:nvGrpSpPr>
                  <p:grpSpPr>
                    <a:xfrm>
                      <a:off x="3720" y="4319"/>
                      <a:ext cx="17741" cy="5230"/>
                      <a:chOff x="3720" y="4319"/>
                      <a:chExt cx="17741" cy="5230"/>
                    </a:xfrm>
                  </p:grpSpPr>
                  <p:grpSp>
                    <p:nvGrpSpPr>
                      <p:cNvPr id="36" name="组合 35"/>
                      <p:cNvGrpSpPr/>
                      <p:nvPr>
                        <p:custDataLst>
                          <p:tags r:id="rId7"/>
                        </p:custDataLst>
                      </p:nvPr>
                    </p:nvGrpSpPr>
                    <p:grpSpPr>
                      <a:xfrm>
                        <a:off x="3720" y="4319"/>
                        <a:ext cx="11992" cy="5141"/>
                        <a:chOff x="12170" y="10440"/>
                        <a:chExt cx="11992" cy="5141"/>
                      </a:xfrm>
                    </p:grpSpPr>
                    <p:grpSp>
                      <p:nvGrpSpPr>
                        <p:cNvPr id="37" name="Group 19"/>
                        <p:cNvGrpSpPr/>
                        <p:nvPr>
                          <p:custDataLst>
                            <p:tags r:id="rId10"/>
                          </p:custDataLst>
                        </p:nvPr>
                      </p:nvGrpSpPr>
                      <p:grpSpPr>
                        <a:xfrm rot="-10800000">
                          <a:off x="12170" y="12813"/>
                          <a:ext cx="5319" cy="2768"/>
                          <a:chOff x="263247" y="2143451"/>
                          <a:chExt cx="7528005" cy="9745563"/>
                        </a:xfrm>
                      </p:grpSpPr>
                      <p:sp>
                        <p:nvSpPr>
                          <p:cNvPr id="38" name="Freeform 20"/>
                          <p:cNvSpPr/>
                          <p:nvPr>
                            <p:custDataLst>
                              <p:tags r:id="rId19"/>
                            </p:custDataLst>
                          </p:nvPr>
                        </p:nvSpPr>
                        <p:spPr>
                          <a:xfrm>
                            <a:off x="263247" y="2143451"/>
                            <a:ext cx="7528005" cy="9745563"/>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C09C80"/>
                          </a:solidFill>
                        </p:spPr>
                        <p:txBody>
                          <a:bodyPr/>
                          <a:lstStyle/>
                          <a:p>
                            <a:endParaRPr lang="zh-CN" altLang="en-US"/>
                          </a:p>
                        </p:txBody>
                      </p:sp>
                    </p:grpSp>
                    <p:grpSp>
                      <p:nvGrpSpPr>
                        <p:cNvPr id="39" name="组合 38"/>
                        <p:cNvGrpSpPr/>
                        <p:nvPr/>
                      </p:nvGrpSpPr>
                      <p:grpSpPr>
                        <a:xfrm>
                          <a:off x="12240" y="10440"/>
                          <a:ext cx="11922" cy="4866"/>
                          <a:chOff x="12240" y="10440"/>
                          <a:chExt cx="11922" cy="4866"/>
                        </a:xfrm>
                      </p:grpSpPr>
                      <p:grpSp>
                        <p:nvGrpSpPr>
                          <p:cNvPr id="40" name="组合 39"/>
                          <p:cNvGrpSpPr/>
                          <p:nvPr/>
                        </p:nvGrpSpPr>
                        <p:grpSpPr>
                          <a:xfrm>
                            <a:off x="12240" y="10440"/>
                            <a:ext cx="11589" cy="4499"/>
                            <a:chOff x="12260" y="9367"/>
                            <a:chExt cx="11589" cy="4499"/>
                          </a:xfrm>
                        </p:grpSpPr>
                        <p:grpSp>
                          <p:nvGrpSpPr>
                            <p:cNvPr id="41" name="组合 40"/>
                            <p:cNvGrpSpPr/>
                            <p:nvPr/>
                          </p:nvGrpSpPr>
                          <p:grpSpPr>
                            <a:xfrm>
                              <a:off x="12260" y="9367"/>
                              <a:ext cx="11589" cy="2850"/>
                              <a:chOff x="6658" y="6034"/>
                              <a:chExt cx="11240" cy="2553"/>
                            </a:xfrm>
                          </p:grpSpPr>
                          <p:grpSp>
                            <p:nvGrpSpPr>
                              <p:cNvPr id="42" name="Group 4"/>
                              <p:cNvGrpSpPr/>
                              <p:nvPr>
                                <p:custDataLst>
                                  <p:tags r:id="rId14"/>
                                </p:custDataLst>
                              </p:nvPr>
                            </p:nvGrpSpPr>
                            <p:grpSpPr>
                              <a:xfrm>
                                <a:off x="6658" y="6486"/>
                                <a:ext cx="5417" cy="1494"/>
                                <a:chOff x="-302128" y="-6533817"/>
                                <a:chExt cx="11592347" cy="3133399"/>
                              </a:xfrm>
                            </p:grpSpPr>
                            <p:sp>
                              <p:nvSpPr>
                                <p:cNvPr id="43" name="Freeform 5"/>
                                <p:cNvSpPr/>
                                <p:nvPr>
                                  <p:custDataLst>
                                    <p:tags r:id="rId18"/>
                                  </p:custDataLst>
                                </p:nvPr>
                              </p:nvSpPr>
                              <p:spPr>
                                <a:xfrm>
                                  <a:off x="-302128" y="-6533817"/>
                                  <a:ext cx="11592347" cy="3133399"/>
                                </a:xfrm>
                                <a:custGeom>
                                  <a:avLst/>
                                  <a:gdLst/>
                                  <a:ahLst/>
                                  <a:cxnLst/>
                                  <a:rect l="l" t="t" r="r" b="b"/>
                                  <a:pathLst>
                                    <a:path w="10352606" h="3205480">
                                      <a:moveTo>
                                        <a:pt x="9562665" y="3205480"/>
                                      </a:moveTo>
                                      <a:lnTo>
                                        <a:pt x="0" y="3205480"/>
                                      </a:lnTo>
                                      <a:lnTo>
                                        <a:pt x="791210" y="1602740"/>
                                      </a:lnTo>
                                      <a:lnTo>
                                        <a:pt x="0" y="0"/>
                                      </a:lnTo>
                                      <a:lnTo>
                                        <a:pt x="9562665" y="0"/>
                                      </a:lnTo>
                                      <a:lnTo>
                                        <a:pt x="10352606" y="1602740"/>
                                      </a:lnTo>
                                      <a:lnTo>
                                        <a:pt x="9562665" y="3205480"/>
                                      </a:lnTo>
                                      <a:close/>
                                    </a:path>
                                  </a:pathLst>
                                </a:custGeom>
                                <a:solidFill>
                                  <a:srgbClr val="C09C80"/>
                                </a:solidFill>
                              </p:spPr>
                              <p:txBody>
                                <a:bodyPr/>
                                <a:lstStyle/>
                                <a:p>
                                  <a:endParaRPr lang="zh-CN" altLang="en-US"/>
                                </a:p>
                              </p:txBody>
                            </p:sp>
                          </p:grpSp>
                          <p:grpSp>
                            <p:nvGrpSpPr>
                              <p:cNvPr id="44" name="Group 6"/>
                              <p:cNvGrpSpPr/>
                              <p:nvPr>
                                <p:custDataLst>
                                  <p:tags r:id="rId15"/>
                                </p:custDataLst>
                              </p:nvPr>
                            </p:nvGrpSpPr>
                            <p:grpSpPr>
                              <a:xfrm>
                                <a:off x="12243" y="6486"/>
                                <a:ext cx="5656" cy="1495"/>
                                <a:chOff x="566594" y="-6533817"/>
                                <a:chExt cx="12104073" cy="3135244"/>
                              </a:xfrm>
                            </p:grpSpPr>
                            <p:sp>
                              <p:nvSpPr>
                                <p:cNvPr id="45" name="Freeform 7"/>
                                <p:cNvSpPr/>
                                <p:nvPr>
                                  <p:custDataLst>
                                    <p:tags r:id="rId17"/>
                                  </p:custDataLst>
                                </p:nvPr>
                              </p:nvSpPr>
                              <p:spPr>
                                <a:xfrm>
                                  <a:off x="566594" y="-6533817"/>
                                  <a:ext cx="12104073" cy="3135244"/>
                                </a:xfrm>
                                <a:custGeom>
                                  <a:avLst/>
                                  <a:gdLst/>
                                  <a:ahLst/>
                                  <a:cxnLst/>
                                  <a:rect l="l" t="t" r="r" b="b"/>
                                  <a:pathLst>
                                    <a:path w="10352606" h="3205480">
                                      <a:moveTo>
                                        <a:pt x="9562665" y="3205480"/>
                                      </a:moveTo>
                                      <a:lnTo>
                                        <a:pt x="0" y="3205480"/>
                                      </a:lnTo>
                                      <a:lnTo>
                                        <a:pt x="791210" y="1602740"/>
                                      </a:lnTo>
                                      <a:lnTo>
                                        <a:pt x="0" y="0"/>
                                      </a:lnTo>
                                      <a:lnTo>
                                        <a:pt x="9562665" y="0"/>
                                      </a:lnTo>
                                      <a:lnTo>
                                        <a:pt x="10352606" y="1602740"/>
                                      </a:lnTo>
                                      <a:lnTo>
                                        <a:pt x="9562665" y="3205480"/>
                                      </a:lnTo>
                                      <a:close/>
                                    </a:path>
                                  </a:pathLst>
                                </a:custGeom>
                                <a:solidFill>
                                  <a:srgbClr val="A57A54"/>
                                </a:solidFill>
                              </p:spPr>
                              <p:txBody>
                                <a:bodyPr/>
                                <a:lstStyle/>
                                <a:p>
                                  <a:endParaRPr lang="zh-CN" altLang="en-US"/>
                                </a:p>
                              </p:txBody>
                            </p:sp>
                          </p:grpSp>
                          <p:sp>
                            <p:nvSpPr>
                              <p:cNvPr id="46" name="TextBox 14"/>
                              <p:cNvSpPr txBox="1"/>
                              <p:nvPr>
                                <p:custDataLst>
                                  <p:tags r:id="rId16"/>
                                </p:custDataLst>
                              </p:nvPr>
                            </p:nvSpPr>
                            <p:spPr>
                              <a:xfrm>
                                <a:off x="7173" y="6034"/>
                                <a:ext cx="5070" cy="2553"/>
                              </a:xfrm>
                              <a:prstGeom prst="rect">
                                <a:avLst/>
                              </a:prstGeom>
                            </p:spPr>
                            <p:txBody>
                              <a:bodyPr lIns="50800" tIns="50800" rIns="50800" bIns="50800" rtlCol="0" anchor="ctr"/>
                              <a:lstStyle/>
                              <a:p>
                                <a:pPr lvl="0" algn="l">
                                  <a:lnSpc>
                                    <a:spcPct val="100000"/>
                                  </a:lnSpc>
                                </a:pPr>
                                <a:r>
                                  <a:rPr lang="en-US" altLang="zh-CN" sz="2600" b="1" spc="119" dirty="0">
                                    <a:latin typeface="Aileron Ultra-Bold" panose="00000A00000000000000"/>
                                    <a:ea typeface="Aileron Ultra-Bold" panose="00000A00000000000000"/>
                                    <a:cs typeface="Aileron Ultra-Bold" panose="00000A00000000000000"/>
                                    <a:sym typeface="Aileron Ultra-Bold" panose="00000A00000000000000"/>
                                  </a:rPr>
                                  <a:t>Detection of </a:t>
                                </a:r>
                                <a:endParaRPr lang="en-US" altLang="zh-CN" sz="2600" b="1" spc="119" dirty="0">
                                  <a:latin typeface="Aileron Ultra-Bold" panose="00000A00000000000000"/>
                                  <a:ea typeface="Aileron Ultra-Bold" panose="00000A00000000000000"/>
                                  <a:cs typeface="Aileron Ultra-Bold" panose="00000A00000000000000"/>
                                </a:endParaRPr>
                              </a:p>
                              <a:p>
                                <a:pPr lvl="0" algn="l">
                                  <a:lnSpc>
                                    <a:spcPct val="100000"/>
                                  </a:lnSpc>
                                </a:pPr>
                                <a:r>
                                  <a:rPr lang="en-US" altLang="zh-CN" sz="2600" b="1" spc="119" dirty="0">
                                    <a:latin typeface="Aileron Ultra-Bold" panose="00000A00000000000000"/>
                                    <a:ea typeface="Aileron Ultra-Bold" panose="00000A00000000000000"/>
                                    <a:cs typeface="Aileron Ultra-Bold" panose="00000A00000000000000"/>
                                    <a:sym typeface="Aileron Ultra-Bold" panose="00000A00000000000000"/>
                                  </a:rPr>
                                  <a:t>Biological Signals</a:t>
                                </a:r>
                                <a:endParaRPr lang="en-US" altLang="zh-CN" sz="2600" b="1" spc="119" dirty="0">
                                  <a:latin typeface="Aileron Ultra-Bold" panose="00000A00000000000000"/>
                                  <a:ea typeface="Aileron Ultra-Bold" panose="00000A00000000000000"/>
                                  <a:cs typeface="Aileron Ultra-Bold" panose="00000A00000000000000"/>
                                </a:endParaRPr>
                              </a:p>
                            </p:txBody>
                          </p:sp>
                        </p:grpSp>
                        <p:sp>
                          <p:nvSpPr>
                            <p:cNvPr id="47" name="文本框 46"/>
                            <p:cNvSpPr txBox="1"/>
                            <p:nvPr>
                              <p:custDataLst>
                                <p:tags r:id="rId13"/>
                              </p:custDataLst>
                            </p:nvPr>
                          </p:nvSpPr>
                          <p:spPr>
                            <a:xfrm>
                              <a:off x="12402" y="12296"/>
                              <a:ext cx="6290" cy="1570"/>
                            </a:xfrm>
                            <a:prstGeom prst="rect">
                              <a:avLst/>
                            </a:prstGeom>
                            <a:noFill/>
                          </p:spPr>
                          <p:txBody>
                            <a:bodyPr wrap="square" rtlCol="0">
                              <a:spAutoFit/>
                            </a:bodyPr>
                            <a:lstStyle/>
                            <a:p>
                              <a:r>
                                <a:rPr lang="en-US" altLang="zh-CN" sz="2000" dirty="0"/>
                                <a:t>- Image Recognition</a:t>
                              </a:r>
                            </a:p>
                            <a:p>
                              <a:r>
                                <a:rPr lang="en-US" altLang="zh-CN" sz="2000" dirty="0"/>
                                <a:t>- Biological Signal Capture</a:t>
                              </a:r>
                            </a:p>
                            <a:p>
                              <a:r>
                                <a:rPr lang="en-US" altLang="zh-CN" sz="2000" dirty="0"/>
                                <a:t> (Heart Rate, Blood Oxygen)</a:t>
                              </a:r>
                            </a:p>
                          </p:txBody>
                        </p:sp>
                      </p:grpSp>
                      <p:sp>
                        <p:nvSpPr>
                          <p:cNvPr id="48" name="TextBox 14"/>
                          <p:cNvSpPr txBox="1"/>
                          <p:nvPr>
                            <p:custDataLst>
                              <p:tags r:id="rId11"/>
                            </p:custDataLst>
                          </p:nvPr>
                        </p:nvSpPr>
                        <p:spPr>
                          <a:xfrm>
                            <a:off x="18723" y="10498"/>
                            <a:ext cx="5439" cy="2850"/>
                          </a:xfrm>
                          <a:prstGeom prst="rect">
                            <a:avLst/>
                          </a:prstGeom>
                        </p:spPr>
                        <p:txBody>
                          <a:bodyPr lIns="50800" tIns="50800" rIns="50800" bIns="50800" rtlCol="0" anchor="ctr"/>
                          <a:lstStyle/>
                          <a:p>
                            <a:pPr lvl="0" algn="l">
                              <a:lnSpc>
                                <a:spcPct val="100000"/>
                              </a:lnSpc>
                            </a:pPr>
                            <a:r>
                              <a:rPr lang="en-US" altLang="zh-CN" sz="2800" b="1" spc="119" dirty="0">
                                <a:latin typeface="Aileron Ultra-Bold" panose="00000A00000000000000"/>
                                <a:ea typeface="Aileron Ultra-Bold" panose="00000A00000000000000"/>
                                <a:cs typeface="Aileron Ultra-Bold" panose="00000A00000000000000"/>
                                <a:sym typeface="Aileron Ultra-Bold" panose="00000A00000000000000"/>
                              </a:rPr>
                              <a:t>Judgment of </a:t>
                            </a:r>
                          </a:p>
                          <a:p>
                            <a:pPr lvl="0" algn="l">
                              <a:lnSpc>
                                <a:spcPct val="100000"/>
                              </a:lnSpc>
                            </a:pPr>
                            <a:r>
                              <a:rPr lang="en-US" altLang="zh-CN" sz="2800" b="1" spc="119" dirty="0">
                                <a:latin typeface="Aileron Ultra-Bold" panose="00000A00000000000000"/>
                                <a:ea typeface="Aileron Ultra-Bold" panose="00000A00000000000000"/>
                                <a:cs typeface="Aileron Ultra-Bold" panose="00000A00000000000000"/>
                                <a:sym typeface="Aileron Ultra-Bold" panose="00000A00000000000000"/>
                              </a:rPr>
                              <a:t>Biological Signals</a:t>
                            </a:r>
                          </a:p>
                        </p:txBody>
                      </p:sp>
                      <p:sp>
                        <p:nvSpPr>
                          <p:cNvPr id="49" name="文本框 48"/>
                          <p:cNvSpPr txBox="1"/>
                          <p:nvPr>
                            <p:custDataLst>
                              <p:tags r:id="rId12"/>
                            </p:custDataLst>
                          </p:nvPr>
                        </p:nvSpPr>
                        <p:spPr>
                          <a:xfrm>
                            <a:off x="18292" y="13261"/>
                            <a:ext cx="5374" cy="2045"/>
                          </a:xfrm>
                          <a:prstGeom prst="rect">
                            <a:avLst/>
                          </a:prstGeom>
                          <a:noFill/>
                        </p:spPr>
                        <p:txBody>
                          <a:bodyPr wrap="square" rtlCol="0">
                            <a:spAutoFit/>
                          </a:bodyPr>
                          <a:lstStyle/>
                          <a:p>
                            <a:r>
                              <a:rPr lang="en-US" altLang="zh-CN" sz="2000" dirty="0"/>
                              <a:t>- Judgment of Healthy Heart Rate and Blood Oxygen Levels</a:t>
                            </a:r>
                          </a:p>
                          <a:p>
                            <a:r>
                              <a:rPr lang="en-US" altLang="zh-CN" sz="2000" dirty="0"/>
                              <a:t>- Classification and Recognition of Mood States</a:t>
                            </a:r>
                          </a:p>
                        </p:txBody>
                      </p:sp>
                    </p:grpSp>
                  </p:grpSp>
                  <p:grpSp>
                    <p:nvGrpSpPr>
                      <p:cNvPr id="50" name="Group 23"/>
                      <p:cNvGrpSpPr/>
                      <p:nvPr>
                        <p:custDataLst>
                          <p:tags r:id="rId8"/>
                        </p:custDataLst>
                      </p:nvPr>
                    </p:nvGrpSpPr>
                    <p:grpSpPr>
                      <a:xfrm rot="-10800000">
                        <a:off x="16043" y="6780"/>
                        <a:ext cx="5418" cy="2769"/>
                        <a:chOff x="-14324856" y="4023709"/>
                        <a:chExt cx="7623443" cy="10182655"/>
                      </a:xfrm>
                    </p:grpSpPr>
                    <p:sp>
                      <p:nvSpPr>
                        <p:cNvPr id="51" name="Freeform 24"/>
                        <p:cNvSpPr/>
                        <p:nvPr>
                          <p:custDataLst>
                            <p:tags r:id="rId9"/>
                          </p:custDataLst>
                        </p:nvPr>
                      </p:nvSpPr>
                      <p:spPr>
                        <a:xfrm>
                          <a:off x="-14324856" y="4023709"/>
                          <a:ext cx="7623443" cy="10182655"/>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593B20">
                            <a:alpha val="75000"/>
                          </a:srgbClr>
                        </a:solidFill>
                      </p:spPr>
                      <p:txBody>
                        <a:bodyPr/>
                        <a:lstStyle/>
                        <a:p>
                          <a:endParaRPr lang="zh-CN" altLang="en-US"/>
                        </a:p>
                      </p:txBody>
                    </p:sp>
                  </p:grpSp>
                </p:grpSp>
              </p:grpSp>
              <p:sp>
                <p:nvSpPr>
                  <p:cNvPr id="52" name="TextBox 14"/>
                  <p:cNvSpPr txBox="1"/>
                  <p:nvPr>
                    <p:custDataLst>
                      <p:tags r:id="rId3"/>
                    </p:custDataLst>
                  </p:nvPr>
                </p:nvSpPr>
                <p:spPr>
                  <a:xfrm>
                    <a:off x="17218" y="9450"/>
                    <a:ext cx="5439" cy="2850"/>
                  </a:xfrm>
                  <a:prstGeom prst="rect">
                    <a:avLst/>
                  </a:prstGeom>
                </p:spPr>
                <p:txBody>
                  <a:bodyPr lIns="50800" tIns="50800" rIns="50800" bIns="50800" rtlCol="0" anchor="ctr"/>
                  <a:lstStyle/>
                  <a:p>
                    <a:pPr lvl="0" algn="l">
                      <a:lnSpc>
                        <a:spcPct val="100000"/>
                      </a:lnSpc>
                    </a:pPr>
                    <a:r>
                      <a:rPr lang="en-US" altLang="zh-CN" sz="2800" b="1" spc="119" dirty="0">
                        <a:latin typeface="Aileron Ultra-Bold" panose="00000A00000000000000"/>
                        <a:ea typeface="Aileron Ultra-Bold" panose="00000A00000000000000"/>
                        <a:cs typeface="Aileron Ultra-Bold" panose="00000A00000000000000"/>
                        <a:sym typeface="Aileron Ultra-Bold" panose="00000A00000000000000"/>
                      </a:rPr>
                      <a:t> Implementation</a:t>
                    </a:r>
                  </a:p>
                </p:txBody>
              </p:sp>
              <p:sp>
                <p:nvSpPr>
                  <p:cNvPr id="53" name="文本框 52"/>
                  <p:cNvSpPr txBox="1"/>
                  <p:nvPr>
                    <p:custDataLst>
                      <p:tags r:id="rId4"/>
                    </p:custDataLst>
                  </p:nvPr>
                </p:nvSpPr>
                <p:spPr>
                  <a:xfrm>
                    <a:off x="17098" y="12211"/>
                    <a:ext cx="5078" cy="2426"/>
                  </a:xfrm>
                  <a:prstGeom prst="rect">
                    <a:avLst/>
                  </a:prstGeom>
                  <a:noFill/>
                </p:spPr>
                <p:txBody>
                  <a:bodyPr wrap="square" rtlCol="0">
                    <a:spAutoFit/>
                  </a:bodyPr>
                  <a:lstStyle/>
                  <a:p>
                    <a:r>
                      <a:rPr lang="en-US" altLang="zh-CN" sz="2400" dirty="0"/>
                      <a:t>- Coffee Actuator</a:t>
                    </a:r>
                  </a:p>
                  <a:p>
                    <a:r>
                      <a:rPr lang="en-US" altLang="zh-CN" sz="2400" dirty="0"/>
                      <a:t>- Custom Preferences</a:t>
                    </a:r>
                  </a:p>
                  <a:p>
                    <a:r>
                      <a:rPr lang="en-US" altLang="zh-CN" sz="2400" dirty="0"/>
                      <a:t>- Mood Enhancement Module</a:t>
                    </a:r>
                  </a:p>
                </p:txBody>
              </p:sp>
            </p:grpSp>
          </p:grpSp>
        </p:grpSp>
        <p:sp>
          <p:nvSpPr>
            <p:cNvPr id="21" name="矩形: 圆角 20">
              <a:extLst>
                <a:ext uri="{FF2B5EF4-FFF2-40B4-BE49-F238E27FC236}">
                  <a16:creationId xmlns:a16="http://schemas.microsoft.com/office/drawing/2014/main" id="{B0D1FA64-9D70-B40B-7C6D-7053875A9DDF}"/>
                </a:ext>
              </a:extLst>
            </p:cNvPr>
            <p:cNvSpPr/>
            <p:nvPr/>
          </p:nvSpPr>
          <p:spPr>
            <a:xfrm>
              <a:off x="858978" y="6945482"/>
              <a:ext cx="15065435" cy="3308209"/>
            </a:xfrm>
            <a:prstGeom prst="roundRect">
              <a:avLst/>
            </a:prstGeom>
            <a:noFill/>
            <a:ln w="28575">
              <a:gradFill flip="none" rotWithShape="1">
                <a:gsLst>
                  <a:gs pos="0">
                    <a:srgbClr val="EDE4D9"/>
                  </a:gs>
                  <a:gs pos="74000">
                    <a:srgbClr val="C09C80"/>
                  </a:gs>
                  <a:gs pos="83000">
                    <a:srgbClr val="C09C80"/>
                  </a:gs>
                  <a:gs pos="100000">
                    <a:srgbClr val="C09C80"/>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5" name="文本框 24">
            <a:extLst>
              <a:ext uri="{FF2B5EF4-FFF2-40B4-BE49-F238E27FC236}">
                <a16:creationId xmlns:a16="http://schemas.microsoft.com/office/drawing/2014/main" id="{4B2CAD45-9C07-3D4F-BD0B-87BF61C4C67D}"/>
              </a:ext>
            </a:extLst>
          </p:cNvPr>
          <p:cNvSpPr txBox="1"/>
          <p:nvPr/>
        </p:nvSpPr>
        <p:spPr>
          <a:xfrm>
            <a:off x="266009" y="10008525"/>
            <a:ext cx="18121746" cy="307777"/>
          </a:xfrm>
          <a:prstGeom prst="rect">
            <a:avLst/>
          </a:prstGeom>
          <a:noFill/>
        </p:spPr>
        <p:txBody>
          <a:bodyPr wrap="square" rtlCol="0">
            <a:spAutoFit/>
          </a:bodyPr>
          <a:lstStyle/>
          <a:p>
            <a:r>
              <a:rPr lang="en-GB" sz="1400" dirty="0">
                <a:solidFill>
                  <a:srgbClr val="984807"/>
                </a:solidFill>
              </a:rPr>
              <a:t>Grosso, G., </a:t>
            </a:r>
            <a:r>
              <a:rPr lang="en-GB" sz="1400" dirty="0" err="1">
                <a:solidFill>
                  <a:srgbClr val="984807"/>
                </a:solidFill>
              </a:rPr>
              <a:t>Micek</a:t>
            </a:r>
            <a:r>
              <a:rPr lang="en-GB" sz="1400" dirty="0">
                <a:solidFill>
                  <a:srgbClr val="984807"/>
                </a:solidFill>
              </a:rPr>
              <a:t>, A., Castellano, S., Pajak, A. and Galvano, F. 2016. Coffee, tea, caffeine and risk of depression: A systematic review and dose–response meta-analysis of observational studies. Molecular Nutrition &amp; Food Research. 60(1), pp.223–234.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left)">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left)">
                                      <p:cBhvr>
                                        <p:cTn id="1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4ED115-37B4-E4A8-4000-0541FA19316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120890F5-4649-14B8-7E69-6AD0112957FE}"/>
              </a:ext>
            </a:extLst>
          </p:cNvPr>
          <p:cNvSpPr/>
          <p:nvPr/>
        </p:nvSpPr>
        <p:spPr>
          <a:xfrm>
            <a:off x="0" y="-38100"/>
            <a:ext cx="18288000" cy="103251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3333" b="-3333"/>
            </a:stretch>
          </a:blipFill>
        </p:spPr>
        <p:txBody>
          <a:bodyPr/>
          <a:lstStyle/>
          <a:p>
            <a:pPr lvl="0"/>
            <a:endParaRPr lang="zh-CN" altLang="en-US" b="1"/>
          </a:p>
        </p:txBody>
      </p:sp>
      <p:sp>
        <p:nvSpPr>
          <p:cNvPr id="4" name="Freeform 4">
            <a:extLst>
              <a:ext uri="{FF2B5EF4-FFF2-40B4-BE49-F238E27FC236}">
                <a16:creationId xmlns:a16="http://schemas.microsoft.com/office/drawing/2014/main" id="{14BBC6C8-98EE-FC06-9B6D-ECDA1D39AD3A}"/>
              </a:ext>
            </a:extLst>
          </p:cNvPr>
          <p:cNvSpPr/>
          <p:nvPr/>
        </p:nvSpPr>
        <p:spPr>
          <a:xfrm>
            <a:off x="1676400" y="136525"/>
            <a:ext cx="1353185" cy="1090295"/>
          </a:xfrm>
          <a:custGeom>
            <a:avLst/>
            <a:gdLst/>
            <a:ahLst/>
            <a:cxnLst/>
            <a:rect l="l" t="t" r="r" b="b"/>
            <a:pathLst>
              <a:path w="3053452" h="2460779">
                <a:moveTo>
                  <a:pt x="0" y="0"/>
                </a:moveTo>
                <a:lnTo>
                  <a:pt x="3053453" y="0"/>
                </a:lnTo>
                <a:lnTo>
                  <a:pt x="3053453" y="2460779"/>
                </a:lnTo>
                <a:lnTo>
                  <a:pt x="0" y="246077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zh-CN" altLang="en-US"/>
          </a:p>
        </p:txBody>
      </p:sp>
      <p:sp>
        <p:nvSpPr>
          <p:cNvPr id="5" name="TextBox 5">
            <a:extLst>
              <a:ext uri="{FF2B5EF4-FFF2-40B4-BE49-F238E27FC236}">
                <a16:creationId xmlns:a16="http://schemas.microsoft.com/office/drawing/2014/main" id="{91C5E013-18CA-B305-2423-0096D2BD8038}"/>
              </a:ext>
            </a:extLst>
          </p:cNvPr>
          <p:cNvSpPr txBox="1"/>
          <p:nvPr/>
        </p:nvSpPr>
        <p:spPr>
          <a:xfrm>
            <a:off x="152400" y="-647065"/>
            <a:ext cx="2933065" cy="1873885"/>
          </a:xfrm>
          <a:prstGeom prst="rect">
            <a:avLst/>
          </a:prstGeom>
        </p:spPr>
        <p:txBody>
          <a:bodyPr wrap="square" lIns="0" tIns="0" rIns="0" bIns="0" rtlCol="0" anchor="t">
            <a:noAutofit/>
          </a:bodyPr>
          <a:lstStyle/>
          <a:p>
            <a:pPr algn="l">
              <a:lnSpc>
                <a:spcPts val="15125"/>
              </a:lnSpc>
            </a:pPr>
            <a:r>
              <a:rPr lang="en-US" sz="4400">
                <a:solidFill>
                  <a:srgbClr val="914F26"/>
                </a:solidFill>
                <a:latin typeface="Oregano" panose="03060702040602030A04"/>
                <a:ea typeface="Oregano" panose="03060702040602030A04"/>
                <a:cs typeface="Oregano" panose="03060702040602030A04"/>
                <a:sym typeface="Oregano" panose="03060702040602030A04"/>
              </a:rPr>
              <a:t>MOOD </a:t>
            </a:r>
          </a:p>
        </p:txBody>
      </p:sp>
      <p:grpSp>
        <p:nvGrpSpPr>
          <p:cNvPr id="104" name="组合 103">
            <a:extLst>
              <a:ext uri="{FF2B5EF4-FFF2-40B4-BE49-F238E27FC236}">
                <a16:creationId xmlns:a16="http://schemas.microsoft.com/office/drawing/2014/main" id="{759CEFB9-B0FB-60A5-D718-1AC053906192}"/>
              </a:ext>
            </a:extLst>
          </p:cNvPr>
          <p:cNvGrpSpPr/>
          <p:nvPr/>
        </p:nvGrpSpPr>
        <p:grpSpPr>
          <a:xfrm>
            <a:off x="343120" y="1452235"/>
            <a:ext cx="7726719" cy="7582535"/>
            <a:chOff x="152400" y="1562100"/>
            <a:chExt cx="8001000" cy="7582535"/>
          </a:xfrm>
        </p:grpSpPr>
        <p:cxnSp>
          <p:nvCxnSpPr>
            <p:cNvPr id="93" name="直接箭头连接符 92">
              <a:extLst>
                <a:ext uri="{FF2B5EF4-FFF2-40B4-BE49-F238E27FC236}">
                  <a16:creationId xmlns:a16="http://schemas.microsoft.com/office/drawing/2014/main" id="{BAF6D177-53ED-58F6-7419-FE1346987EAE}"/>
                </a:ext>
              </a:extLst>
            </p:cNvPr>
            <p:cNvCxnSpPr>
              <a:cxnSpLocks/>
            </p:cNvCxnSpPr>
            <p:nvPr/>
          </p:nvCxnSpPr>
          <p:spPr>
            <a:xfrm flipV="1">
              <a:off x="3898169" y="4381500"/>
              <a:ext cx="0" cy="662920"/>
            </a:xfrm>
            <a:prstGeom prst="straightConnector1">
              <a:avLst/>
            </a:prstGeom>
            <a:ln w="76200">
              <a:headEnd w="lg" len="lg"/>
              <a:tailEnd type="triangle"/>
            </a:ln>
          </p:spPr>
          <p:style>
            <a:lnRef idx="1">
              <a:schemeClr val="accent1"/>
            </a:lnRef>
            <a:fillRef idx="0">
              <a:schemeClr val="accent1"/>
            </a:fillRef>
            <a:effectRef idx="0">
              <a:schemeClr val="accent1"/>
            </a:effectRef>
            <a:fontRef idx="minor">
              <a:schemeClr val="tx1"/>
            </a:fontRef>
          </p:style>
        </p:cxnSp>
        <p:grpSp>
          <p:nvGrpSpPr>
            <p:cNvPr id="98" name="组合 97">
              <a:extLst>
                <a:ext uri="{FF2B5EF4-FFF2-40B4-BE49-F238E27FC236}">
                  <a16:creationId xmlns:a16="http://schemas.microsoft.com/office/drawing/2014/main" id="{BBBA6248-C4D4-CF75-2181-D3A5382F99CA}"/>
                </a:ext>
              </a:extLst>
            </p:cNvPr>
            <p:cNvGrpSpPr/>
            <p:nvPr/>
          </p:nvGrpSpPr>
          <p:grpSpPr>
            <a:xfrm>
              <a:off x="152400" y="1562100"/>
              <a:ext cx="8001000" cy="7582535"/>
              <a:chOff x="-57412" y="182365"/>
              <a:chExt cx="10915913" cy="10066535"/>
            </a:xfrm>
          </p:grpSpPr>
          <p:grpSp>
            <p:nvGrpSpPr>
              <p:cNvPr id="88" name="组合 87">
                <a:extLst>
                  <a:ext uri="{FF2B5EF4-FFF2-40B4-BE49-F238E27FC236}">
                    <a16:creationId xmlns:a16="http://schemas.microsoft.com/office/drawing/2014/main" id="{AF0D5E45-FC97-05A8-25C2-EB94C0C2CB7C}"/>
                  </a:ext>
                </a:extLst>
              </p:cNvPr>
              <p:cNvGrpSpPr/>
              <p:nvPr/>
            </p:nvGrpSpPr>
            <p:grpSpPr>
              <a:xfrm>
                <a:off x="-57412" y="4762500"/>
                <a:ext cx="10915913" cy="5486400"/>
                <a:chOff x="-152662" y="4305300"/>
                <a:chExt cx="10915913" cy="5486400"/>
              </a:xfrm>
            </p:grpSpPr>
            <p:grpSp>
              <p:nvGrpSpPr>
                <p:cNvPr id="85" name="组合 84">
                  <a:extLst>
                    <a:ext uri="{FF2B5EF4-FFF2-40B4-BE49-F238E27FC236}">
                      <a16:creationId xmlns:a16="http://schemas.microsoft.com/office/drawing/2014/main" id="{F9D57916-41A6-83C7-3805-BB4BD488FD09}"/>
                    </a:ext>
                  </a:extLst>
                </p:cNvPr>
                <p:cNvGrpSpPr/>
                <p:nvPr/>
              </p:nvGrpSpPr>
              <p:grpSpPr>
                <a:xfrm>
                  <a:off x="-152662" y="6201070"/>
                  <a:ext cx="10915913" cy="3590630"/>
                  <a:chOff x="-152662" y="6201070"/>
                  <a:chExt cx="10915913" cy="3590630"/>
                </a:xfrm>
              </p:grpSpPr>
              <p:cxnSp>
                <p:nvCxnSpPr>
                  <p:cNvPr id="60" name="连接符: 肘形 59">
                    <a:extLst>
                      <a:ext uri="{FF2B5EF4-FFF2-40B4-BE49-F238E27FC236}">
                        <a16:creationId xmlns:a16="http://schemas.microsoft.com/office/drawing/2014/main" id="{94912B48-1C1F-00F6-133C-D9571A35FF01}"/>
                      </a:ext>
                    </a:extLst>
                  </p:cNvPr>
                  <p:cNvCxnSpPr>
                    <a:stCxn id="9" idx="0"/>
                    <a:endCxn id="19" idx="2"/>
                  </p:cNvCxnSpPr>
                  <p:nvPr/>
                </p:nvCxnSpPr>
                <p:spPr>
                  <a:xfrm rot="5400000" flipH="1" flipV="1">
                    <a:off x="3728326" y="6386835"/>
                    <a:ext cx="1415200" cy="1043671"/>
                  </a:xfrm>
                  <a:prstGeom prst="bentConnector3">
                    <a:avLst>
                      <a:gd name="adj1" fmla="val 51009"/>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4" name="连接符: 肘形 63">
                    <a:extLst>
                      <a:ext uri="{FF2B5EF4-FFF2-40B4-BE49-F238E27FC236}">
                        <a16:creationId xmlns:a16="http://schemas.microsoft.com/office/drawing/2014/main" id="{F18C484E-7A5A-F0A5-DC75-FE3E27393EA1}"/>
                      </a:ext>
                    </a:extLst>
                  </p:cNvPr>
                  <p:cNvCxnSpPr>
                    <a:stCxn id="11" idx="0"/>
                    <a:endCxn id="19" idx="2"/>
                  </p:cNvCxnSpPr>
                  <p:nvPr/>
                </p:nvCxnSpPr>
                <p:spPr>
                  <a:xfrm rot="16200000" flipV="1">
                    <a:off x="6463337" y="4695495"/>
                    <a:ext cx="1403690" cy="4414839"/>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71" name="连接符: 肘形 70">
                    <a:extLst>
                      <a:ext uri="{FF2B5EF4-FFF2-40B4-BE49-F238E27FC236}">
                        <a16:creationId xmlns:a16="http://schemas.microsoft.com/office/drawing/2014/main" id="{9BEB851B-C7C6-2871-E090-B331BF304798}"/>
                      </a:ext>
                    </a:extLst>
                  </p:cNvPr>
                  <p:cNvCxnSpPr>
                    <a:cxnSpLocks/>
                  </p:cNvCxnSpPr>
                  <p:nvPr/>
                </p:nvCxnSpPr>
                <p:spPr>
                  <a:xfrm flipV="1">
                    <a:off x="1237988" y="6896100"/>
                    <a:ext cx="3719772" cy="469642"/>
                  </a:xfrm>
                  <a:prstGeom prst="bentConnector3">
                    <a:avLst>
                      <a:gd name="adj1" fmla="val -612"/>
                    </a:avLst>
                  </a:prstGeom>
                </p:spPr>
                <p:style>
                  <a:lnRef idx="3">
                    <a:schemeClr val="accent1"/>
                  </a:lnRef>
                  <a:fillRef idx="0">
                    <a:schemeClr val="accent1"/>
                  </a:fillRef>
                  <a:effectRef idx="2">
                    <a:schemeClr val="accent1"/>
                  </a:effectRef>
                  <a:fontRef idx="minor">
                    <a:schemeClr val="tx1"/>
                  </a:fontRef>
                </p:style>
              </p:cxnSp>
              <p:cxnSp>
                <p:nvCxnSpPr>
                  <p:cNvPr id="74" name="连接符: 肘形 73">
                    <a:extLst>
                      <a:ext uri="{FF2B5EF4-FFF2-40B4-BE49-F238E27FC236}">
                        <a16:creationId xmlns:a16="http://schemas.microsoft.com/office/drawing/2014/main" id="{BAF65970-6CD3-E964-927B-983AE5F65532}"/>
                      </a:ext>
                    </a:extLst>
                  </p:cNvPr>
                  <p:cNvCxnSpPr>
                    <a:stCxn id="13" idx="0"/>
                  </p:cNvCxnSpPr>
                  <p:nvPr/>
                </p:nvCxnSpPr>
                <p:spPr>
                  <a:xfrm rot="16200000" flipV="1">
                    <a:off x="5428903" y="6424960"/>
                    <a:ext cx="593285" cy="1535565"/>
                  </a:xfrm>
                  <a:prstGeom prst="bentConnector2">
                    <a:avLst/>
                  </a:prstGeom>
                </p:spPr>
                <p:style>
                  <a:lnRef idx="3">
                    <a:schemeClr val="accent1"/>
                  </a:lnRef>
                  <a:fillRef idx="0">
                    <a:schemeClr val="accent1"/>
                  </a:fillRef>
                  <a:effectRef idx="2">
                    <a:schemeClr val="accent1"/>
                  </a:effectRef>
                  <a:fontRef idx="minor">
                    <a:schemeClr val="tx1"/>
                  </a:fontRef>
                </p:style>
              </p:cxnSp>
              <p:grpSp>
                <p:nvGrpSpPr>
                  <p:cNvPr id="78" name="组合 77">
                    <a:extLst>
                      <a:ext uri="{FF2B5EF4-FFF2-40B4-BE49-F238E27FC236}">
                        <a16:creationId xmlns:a16="http://schemas.microsoft.com/office/drawing/2014/main" id="{A4A05325-E5BE-3793-5DD5-E7FF49AD1A6E}"/>
                      </a:ext>
                    </a:extLst>
                  </p:cNvPr>
                  <p:cNvGrpSpPr/>
                  <p:nvPr/>
                </p:nvGrpSpPr>
                <p:grpSpPr>
                  <a:xfrm>
                    <a:off x="-152662" y="7365742"/>
                    <a:ext cx="2781300" cy="2384392"/>
                    <a:chOff x="-152662" y="7365742"/>
                    <a:chExt cx="2781300" cy="2384392"/>
                  </a:xfrm>
                </p:grpSpPr>
                <p:pic>
                  <p:nvPicPr>
                    <p:cNvPr id="17" name="图片 16">
                      <a:extLst>
                        <a:ext uri="{FF2B5EF4-FFF2-40B4-BE49-F238E27FC236}">
                          <a16:creationId xmlns:a16="http://schemas.microsoft.com/office/drawing/2014/main" id="{7423556D-0F14-5384-DD26-4F00224DE6C0}"/>
                        </a:ext>
                      </a:extLst>
                    </p:cNvPr>
                    <p:cNvPicPr>
                      <a:picLocks noChangeAspect="1"/>
                    </p:cNvPicPr>
                    <p:nvPr/>
                  </p:nvPicPr>
                  <p:blipFill>
                    <a:blip r:embed="rId6">
                      <a:duotone>
                        <a:prstClr val="black"/>
                        <a:srgbClr val="D9C3A5">
                          <a:tint val="50000"/>
                          <a:satMod val="180000"/>
                        </a:srgbClr>
                      </a:duotone>
                    </a:blip>
                    <a:stretch>
                      <a:fillRect/>
                    </a:stretch>
                  </p:blipFill>
                  <p:spPr>
                    <a:xfrm>
                      <a:off x="323588" y="7365742"/>
                      <a:ext cx="1715855" cy="1917723"/>
                    </a:xfrm>
                    <a:prstGeom prst="rect">
                      <a:avLst/>
                    </a:prstGeom>
                  </p:spPr>
                </p:pic>
                <p:sp>
                  <p:nvSpPr>
                    <p:cNvPr id="77" name="文本框 76">
                      <a:extLst>
                        <a:ext uri="{FF2B5EF4-FFF2-40B4-BE49-F238E27FC236}">
                          <a16:creationId xmlns:a16="http://schemas.microsoft.com/office/drawing/2014/main" id="{8B6A0A09-1D88-8B88-7D71-AEF8FD806A7D}"/>
                        </a:ext>
                      </a:extLst>
                    </p:cNvPr>
                    <p:cNvSpPr txBox="1"/>
                    <p:nvPr/>
                  </p:nvSpPr>
                  <p:spPr>
                    <a:xfrm>
                      <a:off x="-152662" y="9304365"/>
                      <a:ext cx="2781300" cy="445769"/>
                    </a:xfrm>
                    <a:prstGeom prst="rect">
                      <a:avLst/>
                    </a:prstGeom>
                    <a:noFill/>
                  </p:spPr>
                  <p:txBody>
                    <a:bodyPr wrap="square" rtlCol="0">
                      <a:noAutofit/>
                    </a:bodyPr>
                    <a:lstStyle/>
                    <a:p>
                      <a:pPr algn="ctr"/>
                      <a:r>
                        <a:rPr lang="en-US" altLang="zh-CN" sz="3200" b="1" dirty="0">
                          <a:solidFill>
                            <a:schemeClr val="accent6">
                              <a:lumMod val="50000"/>
                            </a:schemeClr>
                          </a:solidFill>
                        </a:rPr>
                        <a:t>Camera</a:t>
                      </a:r>
                    </a:p>
                  </p:txBody>
                </p:sp>
              </p:grpSp>
              <p:grpSp>
                <p:nvGrpSpPr>
                  <p:cNvPr id="82" name="组合 81">
                    <a:extLst>
                      <a:ext uri="{FF2B5EF4-FFF2-40B4-BE49-F238E27FC236}">
                        <a16:creationId xmlns:a16="http://schemas.microsoft.com/office/drawing/2014/main" id="{03717F64-CFD7-6E81-EAC1-8B72904FA6E2}"/>
                      </a:ext>
                    </a:extLst>
                  </p:cNvPr>
                  <p:cNvGrpSpPr/>
                  <p:nvPr/>
                </p:nvGrpSpPr>
                <p:grpSpPr>
                  <a:xfrm>
                    <a:off x="2115581" y="7616270"/>
                    <a:ext cx="3294620" cy="2175430"/>
                    <a:chOff x="2115581" y="7616270"/>
                    <a:chExt cx="3294620" cy="2175430"/>
                  </a:xfrm>
                </p:grpSpPr>
                <p:pic>
                  <p:nvPicPr>
                    <p:cNvPr id="9" name="图片 8">
                      <a:extLst>
                        <a:ext uri="{FF2B5EF4-FFF2-40B4-BE49-F238E27FC236}">
                          <a16:creationId xmlns:a16="http://schemas.microsoft.com/office/drawing/2014/main" id="{F7CC188F-4A75-3AF2-1762-E67EF46E2542}"/>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3200" b="93867" l="9905" r="97714">
                                  <a14:foregroundMark x1="16549" y1="73045" x2="79619" y2="5067"/>
                                  <a14:foregroundMark x1="12571" y1="77333" x2="16452" y2="73150"/>
                                  <a14:foregroundMark x1="79619" y1="5067" x2="85333" y2="3733"/>
                                  <a14:foregroundMark x1="88762" y1="3733" x2="96762" y2="3200"/>
                                  <a14:foregroundMark x1="5333" y1="95467" x2="31619" y2="92800"/>
                                  <a14:foregroundMark x1="31619" y1="92800" x2="16190" y2="87733"/>
                                  <a14:foregroundMark x1="16190" y1="87733" x2="12190" y2="88000"/>
                                  <a14:foregroundMark x1="1333" y1="94933" x2="12000" y2="95200"/>
                                  <a14:foregroundMark x1="12000" y1="95200" x2="25714" y2="93067"/>
                                  <a14:foregroundMark x1="25714" y1="93067" x2="37143" y2="94133"/>
                                  <a14:foregroundMark x1="73714" y1="66133" x2="83048" y2="62400"/>
                                  <a14:foregroundMark x1="76762" y1="61067" x2="80762" y2="78667"/>
                                  <a14:foregroundMark x1="80762" y1="78667" x2="89524" y2="64267"/>
                                  <a14:foregroundMark x1="89524" y1="64267" x2="80952" y2="50667"/>
                                  <a14:foregroundMark x1="80952" y1="50667" x2="91810" y2="55467"/>
                                  <a14:foregroundMark x1="91810" y1="55467" x2="90667" y2="85600"/>
                                  <a14:foregroundMark x1="74476" y1="87467" x2="64952" y2="83733"/>
                                  <a14:foregroundMark x1="64952" y1="83733" x2="55238" y2="75733"/>
                                  <a14:foregroundMark x1="55238" y1="75733" x2="72000" y2="92267"/>
                                  <a14:foregroundMark x1="72000" y1="92267" x2="88381" y2="95200"/>
                                  <a14:foregroundMark x1="88381" y1="95200" x2="97714" y2="88533"/>
                                  <a14:foregroundMark x1="97714" y1="88533" x2="78476" y2="90667"/>
                                  <a14:foregroundMark x1="78476" y1="90667" x2="74095" y2="77333"/>
                                  <a14:foregroundMark x1="74095" y1="77333" x2="74095" y2="77333"/>
                                  <a14:backgroundMark x1="21905" y1="14933" x2="11048" y2="28800"/>
                                  <a14:backgroundMark x1="11048" y1="28800" x2="15238" y2="6933"/>
                                  <a14:backgroundMark x1="15238" y1="6933" x2="16571" y2="27200"/>
                                  <a14:backgroundMark x1="16571" y1="27200" x2="13524" y2="17333"/>
                                  <a14:backgroundMark x1="15238" y1="61067" x2="13524" y2="63733"/>
                                  <a14:backgroundMark x1="14857" y1="66133" x2="14857" y2="65600"/>
                                </a14:backgroundRemoval>
                              </a14:imgEffect>
                            </a14:imgLayer>
                          </a14:imgProps>
                        </a:ext>
                      </a:extLst>
                    </a:blip>
                    <a:stretch>
                      <a:fillRect/>
                    </a:stretch>
                  </p:blipFill>
                  <p:spPr>
                    <a:xfrm>
                      <a:off x="2918729" y="7616270"/>
                      <a:ext cx="1990724" cy="1421946"/>
                    </a:xfrm>
                    <a:prstGeom prst="rect">
                      <a:avLst/>
                    </a:prstGeom>
                  </p:spPr>
                </p:pic>
                <p:sp>
                  <p:nvSpPr>
                    <p:cNvPr id="79" name="文本框 78">
                      <a:extLst>
                        <a:ext uri="{FF2B5EF4-FFF2-40B4-BE49-F238E27FC236}">
                          <a16:creationId xmlns:a16="http://schemas.microsoft.com/office/drawing/2014/main" id="{9686EF5B-871E-1408-1922-6906D5337997}"/>
                        </a:ext>
                      </a:extLst>
                    </p:cNvPr>
                    <p:cNvSpPr txBox="1"/>
                    <p:nvPr/>
                  </p:nvSpPr>
                  <p:spPr>
                    <a:xfrm>
                      <a:off x="2115581" y="9345929"/>
                      <a:ext cx="3294620" cy="445771"/>
                    </a:xfrm>
                    <a:prstGeom prst="rect">
                      <a:avLst/>
                    </a:prstGeom>
                    <a:noFill/>
                  </p:spPr>
                  <p:txBody>
                    <a:bodyPr wrap="square" rtlCol="0">
                      <a:noAutofit/>
                    </a:bodyPr>
                    <a:lstStyle/>
                    <a:p>
                      <a:pPr algn="ctr"/>
                      <a:r>
                        <a:rPr lang="en-US" altLang="zh-CN" sz="2800" b="1" dirty="0" err="1">
                          <a:solidFill>
                            <a:schemeClr val="accent6">
                              <a:lumMod val="50000"/>
                            </a:schemeClr>
                          </a:solidFill>
                        </a:rPr>
                        <a:t>Cardiotach</a:t>
                      </a:r>
                      <a:r>
                        <a:rPr lang="en-US" altLang="zh-CN" sz="2800" b="1" dirty="0">
                          <a:solidFill>
                            <a:schemeClr val="accent6">
                              <a:lumMod val="50000"/>
                            </a:schemeClr>
                          </a:solidFill>
                        </a:rPr>
                        <a:t> </a:t>
                      </a:r>
                      <a:r>
                        <a:rPr lang="en-US" altLang="zh-CN" sz="2800" b="1" dirty="0" err="1">
                          <a:solidFill>
                            <a:schemeClr val="accent6">
                              <a:lumMod val="50000"/>
                            </a:schemeClr>
                          </a:solidFill>
                        </a:rPr>
                        <a:t>ometer</a:t>
                      </a:r>
                      <a:endParaRPr lang="en-US" altLang="zh-CN" sz="2800" b="1" dirty="0">
                        <a:solidFill>
                          <a:schemeClr val="accent6">
                            <a:lumMod val="50000"/>
                          </a:schemeClr>
                        </a:solidFill>
                      </a:endParaRPr>
                    </a:p>
                  </p:txBody>
                </p:sp>
              </p:grpSp>
              <p:grpSp>
                <p:nvGrpSpPr>
                  <p:cNvPr id="83" name="组合 82">
                    <a:extLst>
                      <a:ext uri="{FF2B5EF4-FFF2-40B4-BE49-F238E27FC236}">
                        <a16:creationId xmlns:a16="http://schemas.microsoft.com/office/drawing/2014/main" id="{4E7C0786-1A79-AA0F-75F0-BC93F1DA679D}"/>
                      </a:ext>
                    </a:extLst>
                  </p:cNvPr>
                  <p:cNvGrpSpPr/>
                  <p:nvPr/>
                </p:nvGrpSpPr>
                <p:grpSpPr>
                  <a:xfrm>
                    <a:off x="5158130" y="7489385"/>
                    <a:ext cx="2781300" cy="2302315"/>
                    <a:chOff x="5158130" y="7489385"/>
                    <a:chExt cx="2781300" cy="2302315"/>
                  </a:xfrm>
                </p:grpSpPr>
                <p:pic>
                  <p:nvPicPr>
                    <p:cNvPr id="13" name="图片 12">
                      <a:extLst>
                        <a:ext uri="{FF2B5EF4-FFF2-40B4-BE49-F238E27FC236}">
                          <a16:creationId xmlns:a16="http://schemas.microsoft.com/office/drawing/2014/main" id="{EC41264A-9479-6C58-4C27-D0E12628D36E}"/>
                        </a:ext>
                      </a:extLst>
                    </p:cNvPr>
                    <p:cNvPicPr>
                      <a:picLocks noChangeAspect="1"/>
                    </p:cNvPicPr>
                    <p:nvPr/>
                  </p:nvPicPr>
                  <p:blipFill>
                    <a:blip r:embed="rId9">
                      <a:alphaModFix amt="85000"/>
                      <a:extLst>
                        <a:ext uri="{BEBA8EAE-BF5A-486C-A8C5-ECC9F3942E4B}">
                          <a14:imgProps xmlns:a14="http://schemas.microsoft.com/office/drawing/2010/main">
                            <a14:imgLayer r:embed="rId10">
                              <a14:imgEffect>
                                <a14:backgroundRemoval t="9788" b="95595" l="4634" r="89836">
                                  <a14:foregroundMark x1="10912" y1="23328" x2="4634" y2="55628"/>
                                  <a14:foregroundMark x1="4634" y1="55628" x2="12706" y2="61501"/>
                                  <a14:foregroundMark x1="12706" y1="61501" x2="78475" y2="74225"/>
                                  <a14:foregroundMark x1="78475" y1="74225" x2="87444" y2="85644"/>
                                  <a14:foregroundMark x1="87444" y1="85644" x2="85052" y2="94943"/>
                                  <a14:foregroundMark x1="85052" y1="94943" x2="94021" y2="29364"/>
                                  <a14:foregroundMark x1="94021" y1="29364" x2="61584" y2="15171"/>
                                  <a14:foregroundMark x1="61584" y1="15171" x2="52018" y2="6199"/>
                                  <a14:foregroundMark x1="52018" y1="6199" x2="32138" y2="11093"/>
                                  <a14:foregroundMark x1="32138" y1="11093" x2="26756" y2="20392"/>
                                  <a14:foregroundMark x1="26756" y1="20392" x2="18685" y2="23654"/>
                                  <a14:foregroundMark x1="18685" y1="23654" x2="6428" y2="70147"/>
                                  <a14:foregroundMark x1="6428" y1="70147" x2="7773" y2="81566"/>
                                  <a14:foregroundMark x1="7773" y1="81566" x2="4783" y2="62480"/>
                                  <a14:foregroundMark x1="4783" y1="62480" x2="16293" y2="56933"/>
                                  <a14:foregroundMark x1="16293" y1="56933" x2="32138" y2="66884"/>
                                  <a14:foregroundMark x1="32138" y1="66884" x2="36622" y2="79445"/>
                                  <a14:foregroundMark x1="36622" y1="79445" x2="48879" y2="79445"/>
                                  <a14:foregroundMark x1="48879" y1="79445" x2="47534" y2="70147"/>
                                  <a14:foregroundMark x1="47534" y1="70147" x2="60389" y2="67047"/>
                                  <a14:foregroundMark x1="95815" y1="30179" x2="94170" y2="52202"/>
                                  <a14:foregroundMark x1="94170" y1="52202" x2="82511" y2="46656"/>
                                  <a14:foregroundMark x1="82511" y1="46656" x2="72945" y2="13540"/>
                                  <a14:foregroundMark x1="72945" y1="13540" x2="58894" y2="5383"/>
                                  <a14:foregroundMark x1="58894" y1="5383" x2="43946" y2="3263"/>
                                  <a14:foregroundMark x1="43946" y1="3263" x2="33184" y2="8157"/>
                                  <a14:foregroundMark x1="33184" y1="8157" x2="56801" y2="9135"/>
                                  <a14:foregroundMark x1="56801" y1="9135" x2="72197" y2="17618"/>
                                  <a14:foregroundMark x1="72197" y1="17618" x2="87444" y2="57423"/>
                                  <a14:foregroundMark x1="87444" y1="57423" x2="84604" y2="95595"/>
                                  <a14:foregroundMark x1="84604" y1="95595" x2="85949" y2="49592"/>
                                </a14:backgroundRemoval>
                              </a14:imgEffect>
                              <a14:imgEffect>
                                <a14:colorTemperature colorTemp="11200"/>
                              </a14:imgEffect>
                            </a14:imgLayer>
                          </a14:imgProps>
                        </a:ext>
                      </a:extLst>
                    </a:blip>
                    <a:stretch>
                      <a:fillRect/>
                    </a:stretch>
                  </p:blipFill>
                  <p:spPr>
                    <a:xfrm>
                      <a:off x="5578927" y="7489385"/>
                      <a:ext cx="1828800" cy="1675716"/>
                    </a:xfrm>
                    <a:prstGeom prst="rect">
                      <a:avLst/>
                    </a:prstGeom>
                  </p:spPr>
                </p:pic>
                <p:sp>
                  <p:nvSpPr>
                    <p:cNvPr id="80" name="文本框 79">
                      <a:extLst>
                        <a:ext uri="{FF2B5EF4-FFF2-40B4-BE49-F238E27FC236}">
                          <a16:creationId xmlns:a16="http://schemas.microsoft.com/office/drawing/2014/main" id="{428199C5-F6E1-26FA-6C8A-AC25E3E2DB63}"/>
                        </a:ext>
                      </a:extLst>
                    </p:cNvPr>
                    <p:cNvSpPr txBox="1"/>
                    <p:nvPr/>
                  </p:nvSpPr>
                  <p:spPr>
                    <a:xfrm>
                      <a:off x="5158130" y="9345930"/>
                      <a:ext cx="2781300" cy="445770"/>
                    </a:xfrm>
                    <a:prstGeom prst="rect">
                      <a:avLst/>
                    </a:prstGeom>
                    <a:noFill/>
                  </p:spPr>
                  <p:txBody>
                    <a:bodyPr wrap="square" rtlCol="0">
                      <a:noAutofit/>
                    </a:bodyPr>
                    <a:lstStyle/>
                    <a:p>
                      <a:pPr algn="ctr"/>
                      <a:r>
                        <a:rPr lang="en-US" altLang="zh-CN" sz="2800" b="1" dirty="0">
                          <a:solidFill>
                            <a:schemeClr val="accent6">
                              <a:lumMod val="50000"/>
                            </a:schemeClr>
                          </a:solidFill>
                        </a:rPr>
                        <a:t>Infrared sensor</a:t>
                      </a:r>
                    </a:p>
                  </p:txBody>
                </p:sp>
              </p:grpSp>
              <p:grpSp>
                <p:nvGrpSpPr>
                  <p:cNvPr id="84" name="组合 83">
                    <a:extLst>
                      <a:ext uri="{FF2B5EF4-FFF2-40B4-BE49-F238E27FC236}">
                        <a16:creationId xmlns:a16="http://schemas.microsoft.com/office/drawing/2014/main" id="{3A6117C4-531B-F195-5A7E-DF0675EFAAC7}"/>
                      </a:ext>
                    </a:extLst>
                  </p:cNvPr>
                  <p:cNvGrpSpPr/>
                  <p:nvPr/>
                </p:nvGrpSpPr>
                <p:grpSpPr>
                  <a:xfrm>
                    <a:off x="7981951" y="7604760"/>
                    <a:ext cx="2781300" cy="2186940"/>
                    <a:chOff x="7981951" y="7604760"/>
                    <a:chExt cx="2781300" cy="2186940"/>
                  </a:xfrm>
                </p:grpSpPr>
                <p:pic>
                  <p:nvPicPr>
                    <p:cNvPr id="11" name="图片 10">
                      <a:extLst>
                        <a:ext uri="{FF2B5EF4-FFF2-40B4-BE49-F238E27FC236}">
                          <a16:creationId xmlns:a16="http://schemas.microsoft.com/office/drawing/2014/main" id="{E226379C-24B2-98DA-3042-E2DE86AF21A6}"/>
                        </a:ext>
                      </a:extLst>
                    </p:cNvPr>
                    <p:cNvPicPr>
                      <a:picLocks noChangeAspect="1"/>
                    </p:cNvPicPr>
                    <p:nvPr/>
                  </p:nvPicPr>
                  <p:blipFill>
                    <a:blip r:embed="rId11">
                      <a:alphaModFix amt="70000"/>
                      <a:extLst>
                        <a:ext uri="{BEBA8EAE-BF5A-486C-A8C5-ECC9F3942E4B}">
                          <a14:imgProps xmlns:a14="http://schemas.microsoft.com/office/drawing/2010/main">
                            <a14:imgLayer r:embed="rId12">
                              <a14:imgEffect>
                                <a14:backgroundRemoval t="9825" b="95088" l="9785" r="92564">
                                  <a14:foregroundMark x1="7045" y1="47719" x2="16634" y2="57544"/>
                                  <a14:foregroundMark x1="16634" y1="57544" x2="7045" y2="68421"/>
                                  <a14:foregroundMark x1="7045" y1="68421" x2="31115" y2="88421"/>
                                  <a14:foregroundMark x1="31115" y1="88421" x2="54207" y2="85965"/>
                                  <a14:foregroundMark x1="54207" y1="85965" x2="69667" y2="87368"/>
                                  <a14:foregroundMark x1="69667" y1="87368" x2="92759" y2="55789"/>
                                  <a14:foregroundMark x1="92759" y1="55789" x2="85323" y2="34035"/>
                                  <a14:foregroundMark x1="85323" y1="34035" x2="36595" y2="33333"/>
                                  <a14:foregroundMark x1="36595" y1="33333" x2="25245" y2="12632"/>
                                  <a14:foregroundMark x1="25245" y1="12632" x2="19961" y2="36491"/>
                                  <a14:foregroundMark x1="19961" y1="36491" x2="17613" y2="36140"/>
                                  <a14:foregroundMark x1="84932" y1="87368" x2="90802" y2="72281"/>
                                  <a14:foregroundMark x1="90802" y1="72281" x2="94129" y2="53684"/>
                                  <a14:foregroundMark x1="94129" y1="53684" x2="86693" y2="32632"/>
                                  <a14:foregroundMark x1="86693" y1="32632" x2="34834" y2="41053"/>
                                  <a14:foregroundMark x1="34834" y1="41053" x2="19569" y2="34737"/>
                                  <a14:foregroundMark x1="19569" y1="34737" x2="587" y2="69123"/>
                                  <a14:foregroundMark x1="587" y1="69123" x2="11742" y2="73684"/>
                                  <a14:foregroundMark x1="11742" y1="73684" x2="14090" y2="95088"/>
                                  <a14:foregroundMark x1="14090" y1="95088" x2="19374" y2="85614"/>
                                </a14:backgroundRemoval>
                              </a14:imgEffect>
                              <a14:imgEffect>
                                <a14:colorTemperature colorTemp="11200"/>
                              </a14:imgEffect>
                            </a14:imgLayer>
                          </a14:imgProps>
                        </a:ext>
                      </a:extLst>
                    </a:blip>
                    <a:stretch>
                      <a:fillRect/>
                    </a:stretch>
                  </p:blipFill>
                  <p:spPr>
                    <a:xfrm>
                      <a:off x="8077201" y="7604760"/>
                      <a:ext cx="2590800" cy="1444966"/>
                    </a:xfrm>
                    <a:prstGeom prst="rect">
                      <a:avLst/>
                    </a:prstGeom>
                  </p:spPr>
                </p:pic>
                <p:sp>
                  <p:nvSpPr>
                    <p:cNvPr id="81" name="文本框 80">
                      <a:extLst>
                        <a:ext uri="{FF2B5EF4-FFF2-40B4-BE49-F238E27FC236}">
                          <a16:creationId xmlns:a16="http://schemas.microsoft.com/office/drawing/2014/main" id="{C7BBCC8D-12F8-CB61-965B-68D6511DB19A}"/>
                        </a:ext>
                      </a:extLst>
                    </p:cNvPr>
                    <p:cNvSpPr txBox="1"/>
                    <p:nvPr/>
                  </p:nvSpPr>
                  <p:spPr>
                    <a:xfrm>
                      <a:off x="7981951" y="9345930"/>
                      <a:ext cx="2781300" cy="445770"/>
                    </a:xfrm>
                    <a:prstGeom prst="rect">
                      <a:avLst/>
                    </a:prstGeom>
                    <a:noFill/>
                  </p:spPr>
                  <p:txBody>
                    <a:bodyPr wrap="square" rtlCol="0">
                      <a:noAutofit/>
                    </a:bodyPr>
                    <a:lstStyle/>
                    <a:p>
                      <a:pPr algn="ctr"/>
                      <a:r>
                        <a:rPr lang="en-US" altLang="zh-CN" sz="2800" b="1" dirty="0">
                          <a:solidFill>
                            <a:schemeClr val="accent6">
                              <a:lumMod val="50000"/>
                            </a:schemeClr>
                          </a:solidFill>
                        </a:rPr>
                        <a:t>Power module</a:t>
                      </a:r>
                    </a:p>
                  </p:txBody>
                </p:sp>
              </p:grpSp>
            </p:grpSp>
            <p:grpSp>
              <p:nvGrpSpPr>
                <p:cNvPr id="87" name="组合 86">
                  <a:extLst>
                    <a:ext uri="{FF2B5EF4-FFF2-40B4-BE49-F238E27FC236}">
                      <a16:creationId xmlns:a16="http://schemas.microsoft.com/office/drawing/2014/main" id="{14D1C808-A31C-C763-1E3C-765C8D2F1F70}"/>
                    </a:ext>
                  </a:extLst>
                </p:cNvPr>
                <p:cNvGrpSpPr/>
                <p:nvPr/>
              </p:nvGrpSpPr>
              <p:grpSpPr>
                <a:xfrm>
                  <a:off x="542923" y="4305300"/>
                  <a:ext cx="5844286" cy="1895770"/>
                  <a:chOff x="542923" y="4305300"/>
                  <a:chExt cx="5844286" cy="1895770"/>
                </a:xfrm>
              </p:grpSpPr>
              <p:pic>
                <p:nvPicPr>
                  <p:cNvPr id="19" name="图片 18">
                    <a:extLst>
                      <a:ext uri="{FF2B5EF4-FFF2-40B4-BE49-F238E27FC236}">
                        <a16:creationId xmlns:a16="http://schemas.microsoft.com/office/drawing/2014/main" id="{9930AEAD-64EE-699B-55F8-7952B5E1F248}"/>
                      </a:ext>
                    </a:extLst>
                  </p:cNvPr>
                  <p:cNvPicPr>
                    <a:picLocks noChangeAspect="1"/>
                  </p:cNvPicPr>
                  <p:nvPr/>
                </p:nvPicPr>
                <p:blipFill>
                  <a:blip r:embed="rId13">
                    <a:alphaModFix amt="70000"/>
                    <a:extLst>
                      <a:ext uri="{BEBA8EAE-BF5A-486C-A8C5-ECC9F3942E4B}">
                        <a14:imgProps xmlns:a14="http://schemas.microsoft.com/office/drawing/2010/main">
                          <a14:imgLayer r:embed="rId14">
                            <a14:imgEffect>
                              <a14:backgroundRemoval t="9968" b="91640" l="3625" r="90618">
                                <a14:foregroundMark x1="6183" y1="9325" x2="27079" y2="7395"/>
                                <a14:foregroundMark x1="27079" y1="7395" x2="56716" y2="9003"/>
                                <a14:foregroundMark x1="56716" y1="9003" x2="78678" y2="8360"/>
                                <a14:foregroundMark x1="78678" y1="8360" x2="90405" y2="15756"/>
                                <a14:foregroundMark x1="90405" y1="15756" x2="86994" y2="77814"/>
                                <a14:foregroundMark x1="86994" y1="77814" x2="62047" y2="96463"/>
                                <a14:foregroundMark x1="62047" y1="96463" x2="15352" y2="89711"/>
                                <a14:foregroundMark x1="15352" y1="89711" x2="4904" y2="78778"/>
                                <a14:foregroundMark x1="4904" y1="78778" x2="5970" y2="17042"/>
                                <a14:foregroundMark x1="5970" y1="17042" x2="7463" y2="13183"/>
                                <a14:foregroundMark x1="81450" y1="34727" x2="76972" y2="51768"/>
                                <a14:foregroundMark x1="76972" y1="51768" x2="80171" y2="56270"/>
                                <a14:foregroundMark x1="16418" y1="48232" x2="15991" y2="47588"/>
                                <a14:foregroundMark x1="75693" y1="74277" x2="80171" y2="73633"/>
                                <a14:foregroundMark x1="14499" y1="42444" x2="13859" y2="45981"/>
                                <a14:foregroundMark x1="10661" y1="97106" x2="3625" y2="83280"/>
                                <a14:foregroundMark x1="3625" y1="83280" x2="18977" y2="89711"/>
                                <a14:foregroundMark x1="87846" y1="75563" x2="82090" y2="91961"/>
                                <a14:foregroundMark x1="82090" y1="91961" x2="86780" y2="76849"/>
                                <a14:foregroundMark x1="86780" y1="76849" x2="89979" y2="88424"/>
                                <a14:foregroundMark x1="85501" y1="15434" x2="73987" y2="39871"/>
                                <a14:foregroundMark x1="73987" y1="39871" x2="41365" y2="60772"/>
                                <a14:foregroundMark x1="41365" y1="60772" x2="28785" y2="34405"/>
                                <a14:foregroundMark x1="28785" y1="34405" x2="10235" y2="17685"/>
                                <a14:foregroundMark x1="10235" y1="17685" x2="29638" y2="9325"/>
                                <a14:foregroundMark x1="29638" y1="9325" x2="61620" y2="14469"/>
                                <a14:foregroundMark x1="61620" y1="14469" x2="80597" y2="13826"/>
                                <a14:foregroundMark x1="80597" y1="13826" x2="90618" y2="30225"/>
                                <a14:foregroundMark x1="90618" y1="30225" x2="92964" y2="47588"/>
                                <a14:foregroundMark x1="92964" y1="47588" x2="89765" y2="64309"/>
                                <a14:foregroundMark x1="89765" y1="64309" x2="90618" y2="82315"/>
                                <a14:foregroundMark x1="90618" y1="82315" x2="22388" y2="87138"/>
                                <a14:foregroundMark x1="22388" y1="87138" x2="18977" y2="86174"/>
                                <a14:foregroundMark x1="49041" y1="59164" x2="31983" y2="72669"/>
                                <a14:foregroundMark x1="31983" y1="72669" x2="36247" y2="56913"/>
                                <a14:foregroundMark x1="36247" y1="56913" x2="33689" y2="63987"/>
                                <a14:foregroundMark x1="37100" y1="72026" x2="29638" y2="53698"/>
                                <a14:foregroundMark x1="29638" y1="53698" x2="59701" y2="86817"/>
                                <a14:foregroundMark x1="59701" y1="86817" x2="68657" y2="86174"/>
                                <a14:foregroundMark x1="29638" y1="75884" x2="40512" y2="75884"/>
                                <a14:foregroundMark x1="40512" y1="75884" x2="61407" y2="46945"/>
                                <a14:foregroundMark x1="61407" y1="46945" x2="64819" y2="37942"/>
                              </a14:backgroundRemoval>
                            </a14:imgEffect>
                            <a14:imgEffect>
                              <a14:colorTemperature colorTemp="11200"/>
                            </a14:imgEffect>
                          </a14:imgLayer>
                        </a14:imgProps>
                      </a:ext>
                    </a:extLst>
                  </a:blip>
                  <a:stretch>
                    <a:fillRect/>
                  </a:stretch>
                </p:blipFill>
                <p:spPr>
                  <a:xfrm>
                    <a:off x="3528315" y="4305300"/>
                    <a:ext cx="2858894" cy="1895770"/>
                  </a:xfrm>
                  <a:prstGeom prst="rect">
                    <a:avLst/>
                  </a:prstGeom>
                </p:spPr>
              </p:pic>
              <p:sp>
                <p:nvSpPr>
                  <p:cNvPr id="86" name="文本框 85">
                    <a:extLst>
                      <a:ext uri="{FF2B5EF4-FFF2-40B4-BE49-F238E27FC236}">
                        <a16:creationId xmlns:a16="http://schemas.microsoft.com/office/drawing/2014/main" id="{FAC76608-8B5D-3D5A-F3A3-607EE4264E86}"/>
                      </a:ext>
                    </a:extLst>
                  </p:cNvPr>
                  <p:cNvSpPr txBox="1"/>
                  <p:nvPr/>
                </p:nvSpPr>
                <p:spPr>
                  <a:xfrm>
                    <a:off x="542923" y="4918553"/>
                    <a:ext cx="2966342" cy="445771"/>
                  </a:xfrm>
                  <a:prstGeom prst="rect">
                    <a:avLst/>
                  </a:prstGeom>
                  <a:noFill/>
                </p:spPr>
                <p:txBody>
                  <a:bodyPr wrap="square" rtlCol="0">
                    <a:noAutofit/>
                  </a:bodyPr>
                  <a:lstStyle/>
                  <a:p>
                    <a:pPr algn="ctr"/>
                    <a:r>
                      <a:rPr lang="en-US" altLang="zh-CN" sz="2800" b="1" dirty="0">
                        <a:solidFill>
                          <a:schemeClr val="accent6">
                            <a:lumMod val="50000"/>
                          </a:schemeClr>
                        </a:solidFill>
                      </a:rPr>
                      <a:t>Raspberry PI</a:t>
                    </a:r>
                  </a:p>
                </p:txBody>
              </p:sp>
            </p:grpSp>
          </p:grpSp>
          <p:grpSp>
            <p:nvGrpSpPr>
              <p:cNvPr id="97" name="组合 96">
                <a:extLst>
                  <a:ext uri="{FF2B5EF4-FFF2-40B4-BE49-F238E27FC236}">
                    <a16:creationId xmlns:a16="http://schemas.microsoft.com/office/drawing/2014/main" id="{F80A6623-0579-FD9B-7145-40B03935F832}"/>
                  </a:ext>
                </a:extLst>
              </p:cNvPr>
              <p:cNvGrpSpPr/>
              <p:nvPr/>
            </p:nvGrpSpPr>
            <p:grpSpPr>
              <a:xfrm>
                <a:off x="962342" y="182365"/>
                <a:ext cx="5257311" cy="3611483"/>
                <a:chOff x="962342" y="182365"/>
                <a:chExt cx="5257311" cy="3611483"/>
              </a:xfrm>
            </p:grpSpPr>
            <p:pic>
              <p:nvPicPr>
                <p:cNvPr id="15" name="图片 14">
                  <a:extLst>
                    <a:ext uri="{FF2B5EF4-FFF2-40B4-BE49-F238E27FC236}">
                      <a16:creationId xmlns:a16="http://schemas.microsoft.com/office/drawing/2014/main" id="{AA457241-E0A3-234E-D40D-D7E20A830DA0}"/>
                    </a:ext>
                  </a:extLst>
                </p:cNvPr>
                <p:cNvPicPr>
                  <a:picLocks noChangeAspect="1"/>
                </p:cNvPicPr>
                <p:nvPr/>
              </p:nvPicPr>
              <p:blipFill>
                <a:blip r:embed="rId15">
                  <a:alphaModFix amt="85000"/>
                </a:blip>
                <a:stretch>
                  <a:fillRect/>
                </a:stretch>
              </p:blipFill>
              <p:spPr>
                <a:xfrm>
                  <a:off x="3886371" y="182365"/>
                  <a:ext cx="2333282" cy="3611483"/>
                </a:xfrm>
                <a:prstGeom prst="rect">
                  <a:avLst/>
                </a:prstGeom>
              </p:spPr>
            </p:pic>
            <p:sp>
              <p:nvSpPr>
                <p:cNvPr id="95" name="文本框 94">
                  <a:extLst>
                    <a:ext uri="{FF2B5EF4-FFF2-40B4-BE49-F238E27FC236}">
                      <a16:creationId xmlns:a16="http://schemas.microsoft.com/office/drawing/2014/main" id="{5B73BA4D-5E37-7A54-E06F-44D3B48C8E35}"/>
                    </a:ext>
                  </a:extLst>
                </p:cNvPr>
                <p:cNvSpPr txBox="1"/>
                <p:nvPr/>
              </p:nvSpPr>
              <p:spPr>
                <a:xfrm>
                  <a:off x="962342" y="2158365"/>
                  <a:ext cx="2781299" cy="445771"/>
                </a:xfrm>
                <a:prstGeom prst="rect">
                  <a:avLst/>
                </a:prstGeom>
                <a:noFill/>
              </p:spPr>
              <p:txBody>
                <a:bodyPr wrap="square" rtlCol="0">
                  <a:noAutofit/>
                </a:bodyPr>
                <a:lstStyle/>
                <a:p>
                  <a:pPr algn="ctr"/>
                  <a:r>
                    <a:rPr lang="en-US" altLang="zh-CN" sz="2800" b="1" dirty="0">
                      <a:solidFill>
                        <a:schemeClr val="accent6">
                          <a:lumMod val="50000"/>
                        </a:schemeClr>
                      </a:solidFill>
                    </a:rPr>
                    <a:t>Screen</a:t>
                  </a:r>
                </a:p>
              </p:txBody>
            </p:sp>
          </p:grpSp>
        </p:grpSp>
      </p:grpSp>
      <p:grpSp>
        <p:nvGrpSpPr>
          <p:cNvPr id="39" name="组合 38">
            <a:extLst>
              <a:ext uri="{FF2B5EF4-FFF2-40B4-BE49-F238E27FC236}">
                <a16:creationId xmlns:a16="http://schemas.microsoft.com/office/drawing/2014/main" id="{8E6C7CFA-2864-1D0E-680F-24CB77538655}"/>
              </a:ext>
            </a:extLst>
          </p:cNvPr>
          <p:cNvGrpSpPr/>
          <p:nvPr/>
        </p:nvGrpSpPr>
        <p:grpSpPr>
          <a:xfrm>
            <a:off x="7085482" y="155331"/>
            <a:ext cx="10859396" cy="9786953"/>
            <a:chOff x="7149180" y="111939"/>
            <a:chExt cx="11803687" cy="9772324"/>
          </a:xfrm>
        </p:grpSpPr>
        <p:grpSp>
          <p:nvGrpSpPr>
            <p:cNvPr id="37" name="组合 36">
              <a:extLst>
                <a:ext uri="{FF2B5EF4-FFF2-40B4-BE49-F238E27FC236}">
                  <a16:creationId xmlns:a16="http://schemas.microsoft.com/office/drawing/2014/main" id="{B0D1062E-F0E4-AEE4-AA5C-7B3DDDA32E4E}"/>
                </a:ext>
              </a:extLst>
            </p:cNvPr>
            <p:cNvGrpSpPr/>
            <p:nvPr/>
          </p:nvGrpSpPr>
          <p:grpSpPr>
            <a:xfrm>
              <a:off x="7149180" y="111939"/>
              <a:ext cx="11803687" cy="9772324"/>
              <a:chOff x="6616427" y="-30401"/>
              <a:chExt cx="11864179" cy="9787108"/>
            </a:xfrm>
          </p:grpSpPr>
          <p:graphicFrame>
            <p:nvGraphicFramePr>
              <p:cNvPr id="10" name="图示 9">
                <a:extLst>
                  <a:ext uri="{FF2B5EF4-FFF2-40B4-BE49-F238E27FC236}">
                    <a16:creationId xmlns:a16="http://schemas.microsoft.com/office/drawing/2014/main" id="{99F0C88B-86FE-9409-816A-24D49062AE62}"/>
                  </a:ext>
                </a:extLst>
              </p:cNvPr>
              <p:cNvGraphicFramePr/>
              <p:nvPr>
                <p:extLst>
                  <p:ext uri="{D42A27DB-BD31-4B8C-83A1-F6EECF244321}">
                    <p14:modId xmlns:p14="http://schemas.microsoft.com/office/powerpoint/2010/main" val="3676686998"/>
                  </p:ext>
                </p:extLst>
              </p:nvPr>
            </p:nvGraphicFramePr>
            <p:xfrm>
              <a:off x="7350995" y="-30401"/>
              <a:ext cx="11129611" cy="7473614"/>
            </p:xfrm>
            <a:graphic>
              <a:graphicData uri="http://schemas.openxmlformats.org/drawingml/2006/diagram">
                <dgm:relIds xmlns:dgm="http://schemas.openxmlformats.org/drawingml/2006/diagram" xmlns:r="http://schemas.openxmlformats.org/officeDocument/2006/relationships" r:dm="rId16" r:lo="rId17" r:qs="rId18" r:cs="rId19"/>
              </a:graphicData>
            </a:graphic>
          </p:graphicFrame>
          <p:graphicFrame>
            <p:nvGraphicFramePr>
              <p:cNvPr id="30" name="图示 29">
                <a:extLst>
                  <a:ext uri="{FF2B5EF4-FFF2-40B4-BE49-F238E27FC236}">
                    <a16:creationId xmlns:a16="http://schemas.microsoft.com/office/drawing/2014/main" id="{1FA2322C-D621-09A5-5FFD-1339492A3D3F}"/>
                  </a:ext>
                </a:extLst>
              </p:cNvPr>
              <p:cNvGraphicFramePr/>
              <p:nvPr>
                <p:extLst>
                  <p:ext uri="{D42A27DB-BD31-4B8C-83A1-F6EECF244321}">
                    <p14:modId xmlns:p14="http://schemas.microsoft.com/office/powerpoint/2010/main" val="1091053362"/>
                  </p:ext>
                </p:extLst>
              </p:nvPr>
            </p:nvGraphicFramePr>
            <p:xfrm>
              <a:off x="8122268" y="8151942"/>
              <a:ext cx="6560457" cy="1604765"/>
            </p:xfrm>
            <a:graphic>
              <a:graphicData uri="http://schemas.openxmlformats.org/drawingml/2006/diagram">
                <dgm:relIds xmlns:dgm="http://schemas.openxmlformats.org/drawingml/2006/diagram" xmlns:r="http://schemas.openxmlformats.org/officeDocument/2006/relationships" r:dm="rId21" r:lo="rId22" r:qs="rId23" r:cs="rId24"/>
              </a:graphicData>
            </a:graphic>
          </p:graphicFrame>
          <p:grpSp>
            <p:nvGrpSpPr>
              <p:cNvPr id="36" name="组合 35">
                <a:extLst>
                  <a:ext uri="{FF2B5EF4-FFF2-40B4-BE49-F238E27FC236}">
                    <a16:creationId xmlns:a16="http://schemas.microsoft.com/office/drawing/2014/main" id="{A741770E-CDB9-DE06-82FF-3D4C75CDA92F}"/>
                  </a:ext>
                </a:extLst>
              </p:cNvPr>
              <p:cNvGrpSpPr/>
              <p:nvPr/>
            </p:nvGrpSpPr>
            <p:grpSpPr>
              <a:xfrm>
                <a:off x="12567912" y="7359714"/>
                <a:ext cx="2285437" cy="822149"/>
                <a:chOff x="12567912" y="7359714"/>
                <a:chExt cx="2285437" cy="822149"/>
              </a:xfrm>
            </p:grpSpPr>
            <p:sp>
              <p:nvSpPr>
                <p:cNvPr id="31" name="箭头: 下 30">
                  <a:extLst>
                    <a:ext uri="{FF2B5EF4-FFF2-40B4-BE49-F238E27FC236}">
                      <a16:creationId xmlns:a16="http://schemas.microsoft.com/office/drawing/2014/main" id="{F54877CB-4B91-3323-3884-A375681EB1AA}"/>
                    </a:ext>
                  </a:extLst>
                </p:cNvPr>
                <p:cNvSpPr/>
                <p:nvPr/>
              </p:nvSpPr>
              <p:spPr>
                <a:xfrm>
                  <a:off x="12567912" y="7359714"/>
                  <a:ext cx="419331" cy="822149"/>
                </a:xfrm>
                <a:prstGeom prst="downArrow">
                  <a:avLst/>
                </a:prstGeom>
                <a:solidFill>
                  <a:srgbClr val="FCF1CC">
                    <a:alpha val="60000"/>
                  </a:srgbClr>
                </a:solidFill>
                <a:ln>
                  <a:solidFill>
                    <a:srgbClr val="C09C80">
                      <a:alpha val="70000"/>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3436959C-C632-6EDD-9D2C-D68253AE250A}"/>
                    </a:ext>
                  </a:extLst>
                </p:cNvPr>
                <p:cNvSpPr txBox="1"/>
                <p:nvPr/>
              </p:nvSpPr>
              <p:spPr>
                <a:xfrm>
                  <a:off x="12753654" y="7469448"/>
                  <a:ext cx="2099695" cy="436425"/>
                </a:xfrm>
                <a:prstGeom prst="rect">
                  <a:avLst/>
                </a:prstGeom>
                <a:noFill/>
              </p:spPr>
              <p:txBody>
                <a:bodyPr wrap="square" rtlCol="0">
                  <a:noAutofit/>
                </a:bodyPr>
                <a:lstStyle/>
                <a:p>
                  <a:pPr algn="ctr"/>
                  <a:r>
                    <a:rPr lang="en-US" altLang="zh-CN" sz="3200" b="1" dirty="0">
                      <a:solidFill>
                        <a:schemeClr val="accent6">
                          <a:lumMod val="50000"/>
                          <a:alpha val="87000"/>
                        </a:schemeClr>
                      </a:solidFill>
                    </a:rPr>
                    <a:t>Fed </a:t>
                  </a:r>
                  <a:r>
                    <a:rPr lang="en-US" altLang="zh-CN" sz="3200" b="1" dirty="0">
                      <a:solidFill>
                        <a:schemeClr val="accent6">
                          <a:lumMod val="50000"/>
                          <a:alpha val="80000"/>
                        </a:schemeClr>
                      </a:solidFill>
                    </a:rPr>
                    <a:t>dog</a:t>
                  </a:r>
                </a:p>
              </p:txBody>
            </p:sp>
          </p:grpSp>
          <p:grpSp>
            <p:nvGrpSpPr>
              <p:cNvPr id="35" name="组合 34">
                <a:extLst>
                  <a:ext uri="{FF2B5EF4-FFF2-40B4-BE49-F238E27FC236}">
                    <a16:creationId xmlns:a16="http://schemas.microsoft.com/office/drawing/2014/main" id="{E18ED95B-3AAC-75B0-D9EB-272CC211BA4C}"/>
                  </a:ext>
                </a:extLst>
              </p:cNvPr>
              <p:cNvGrpSpPr/>
              <p:nvPr/>
            </p:nvGrpSpPr>
            <p:grpSpPr>
              <a:xfrm>
                <a:off x="6616427" y="3986885"/>
                <a:ext cx="3211277" cy="2760338"/>
                <a:chOff x="6616427" y="3986885"/>
                <a:chExt cx="3211277" cy="2760338"/>
              </a:xfrm>
            </p:grpSpPr>
            <p:sp>
              <p:nvSpPr>
                <p:cNvPr id="33" name="箭头: 下 32">
                  <a:extLst>
                    <a:ext uri="{FF2B5EF4-FFF2-40B4-BE49-F238E27FC236}">
                      <a16:creationId xmlns:a16="http://schemas.microsoft.com/office/drawing/2014/main" id="{B09BABE5-07E9-C52C-3354-6DAAF5C31210}"/>
                    </a:ext>
                  </a:extLst>
                </p:cNvPr>
                <p:cNvSpPr/>
                <p:nvPr/>
              </p:nvSpPr>
              <p:spPr>
                <a:xfrm rot="10800000">
                  <a:off x="9455081" y="3986885"/>
                  <a:ext cx="372623" cy="2760338"/>
                </a:xfrm>
                <a:prstGeom prst="downArrow">
                  <a:avLst/>
                </a:prstGeom>
                <a:solidFill>
                  <a:srgbClr val="FCF1CC">
                    <a:alpha val="60000"/>
                  </a:srgbClr>
                </a:solidFill>
                <a:ln>
                  <a:solidFill>
                    <a:srgbClr val="C09C80">
                      <a:alpha val="70000"/>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文本框 33">
                  <a:extLst>
                    <a:ext uri="{FF2B5EF4-FFF2-40B4-BE49-F238E27FC236}">
                      <a16:creationId xmlns:a16="http://schemas.microsoft.com/office/drawing/2014/main" id="{5DF39E65-9AE7-18D1-E3DA-287E03EAAD63}"/>
                    </a:ext>
                  </a:extLst>
                </p:cNvPr>
                <p:cNvSpPr txBox="1"/>
                <p:nvPr/>
              </p:nvSpPr>
              <p:spPr>
                <a:xfrm>
                  <a:off x="6616427" y="4391981"/>
                  <a:ext cx="2741887" cy="657891"/>
                </a:xfrm>
                <a:prstGeom prst="rect">
                  <a:avLst/>
                </a:prstGeom>
                <a:noFill/>
              </p:spPr>
              <p:txBody>
                <a:bodyPr wrap="square" rtlCol="0">
                  <a:noAutofit/>
                </a:bodyPr>
                <a:lstStyle/>
                <a:p>
                  <a:pPr algn="ctr"/>
                  <a:r>
                    <a:rPr lang="en-US" altLang="zh-CN" sz="3200" b="1" dirty="0">
                      <a:solidFill>
                        <a:schemeClr val="accent6">
                          <a:lumMod val="50000"/>
                          <a:alpha val="87000"/>
                        </a:schemeClr>
                      </a:solidFill>
                    </a:rPr>
                    <a:t>Keep it alive</a:t>
                  </a:r>
                </a:p>
              </p:txBody>
            </p:sp>
          </p:grpSp>
        </p:grpSp>
        <p:sp>
          <p:nvSpPr>
            <p:cNvPr id="38" name="文本框 37">
              <a:extLst>
                <a:ext uri="{FF2B5EF4-FFF2-40B4-BE49-F238E27FC236}">
                  <a16:creationId xmlns:a16="http://schemas.microsoft.com/office/drawing/2014/main" id="{F61E978F-8F91-2939-A05D-F32930F97EA9}"/>
                </a:ext>
              </a:extLst>
            </p:cNvPr>
            <p:cNvSpPr txBox="1"/>
            <p:nvPr/>
          </p:nvSpPr>
          <p:spPr>
            <a:xfrm>
              <a:off x="7280509" y="5257631"/>
              <a:ext cx="2482132" cy="656897"/>
            </a:xfrm>
            <a:prstGeom prst="rect">
              <a:avLst/>
            </a:prstGeom>
            <a:noFill/>
          </p:spPr>
          <p:txBody>
            <a:bodyPr wrap="square" rtlCol="0">
              <a:noAutofit/>
            </a:bodyPr>
            <a:lstStyle/>
            <a:p>
              <a:pPr algn="ctr"/>
              <a:r>
                <a:rPr lang="en-US" altLang="zh-CN" sz="3200" b="1" dirty="0">
                  <a:solidFill>
                    <a:schemeClr val="accent6">
                      <a:lumMod val="50000"/>
                      <a:alpha val="87000"/>
                    </a:schemeClr>
                  </a:solidFill>
                </a:rPr>
                <a:t>Wake it up</a:t>
              </a:r>
            </a:p>
          </p:txBody>
        </p:sp>
      </p:grpSp>
      <p:sp>
        <p:nvSpPr>
          <p:cNvPr id="40" name="文本框 39">
            <a:extLst>
              <a:ext uri="{FF2B5EF4-FFF2-40B4-BE49-F238E27FC236}">
                <a16:creationId xmlns:a16="http://schemas.microsoft.com/office/drawing/2014/main" id="{78CD4872-7049-E733-4D2D-56C27C2B31AD}"/>
              </a:ext>
            </a:extLst>
          </p:cNvPr>
          <p:cNvSpPr txBox="1"/>
          <p:nvPr/>
        </p:nvSpPr>
        <p:spPr>
          <a:xfrm>
            <a:off x="3381422" y="117404"/>
            <a:ext cx="5443264" cy="623552"/>
          </a:xfrm>
          <a:prstGeom prst="rect">
            <a:avLst/>
          </a:prstGeom>
          <a:noFill/>
        </p:spPr>
        <p:txBody>
          <a:bodyPr wrap="square" rtlCol="0">
            <a:noAutofit/>
          </a:bodyPr>
          <a:lstStyle/>
          <a:p>
            <a:r>
              <a:rPr lang="en-GB" altLang="zh-CN" sz="3600" b="1" dirty="0">
                <a:solidFill>
                  <a:schemeClr val="accent6">
                    <a:lumMod val="50000"/>
                  </a:schemeClr>
                </a:solidFill>
                <a:latin typeface="Times New Roman" panose="02020603050405020304" pitchFamily="18" charset="0"/>
                <a:cs typeface="Times New Roman" panose="02020603050405020304" pitchFamily="18" charset="0"/>
              </a:rPr>
              <a:t>A Smart Coffee Machine</a:t>
            </a:r>
            <a:endParaRPr lang="en-US" altLang="zh-CN" sz="3600" b="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21C69DDE-28A9-7404-5DC3-03D0DB7F46A3}"/>
              </a:ext>
            </a:extLst>
          </p:cNvPr>
          <p:cNvSpPr txBox="1"/>
          <p:nvPr/>
        </p:nvSpPr>
        <p:spPr>
          <a:xfrm>
            <a:off x="3372404" y="3978839"/>
            <a:ext cx="11543192" cy="1862048"/>
          </a:xfrm>
          <a:prstGeom prst="rect">
            <a:avLst/>
          </a:prstGeom>
          <a:noFill/>
        </p:spPr>
        <p:txBody>
          <a:bodyPr wrap="square" rtlCol="0">
            <a:spAutoFit/>
          </a:bodyPr>
          <a:lstStyle/>
          <a:p>
            <a:pPr algn="ctr"/>
            <a:r>
              <a:rPr lang="en-GB" sz="11500" b="1" dirty="0">
                <a:solidFill>
                  <a:srgbClr val="984807">
                    <a:alpha val="80000"/>
                  </a:srgbClr>
                </a:solidFill>
                <a:latin typeface="Times New Roman" panose="02020603050405020304" pitchFamily="18" charset="0"/>
                <a:cs typeface="Times New Roman" panose="02020603050405020304" pitchFamily="18" charset="0"/>
              </a:rPr>
              <a:t>Scene display</a:t>
            </a:r>
          </a:p>
        </p:txBody>
      </p:sp>
    </p:spTree>
    <p:extLst>
      <p:ext uri="{BB962C8B-B14F-4D97-AF65-F5344CB8AC3E}">
        <p14:creationId xmlns:p14="http://schemas.microsoft.com/office/powerpoint/2010/main" val="639302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wipe(left)">
                                      <p:cBhvr>
                                        <p:cTn id="7" dur="500"/>
                                        <p:tgtEl>
                                          <p:spTgt spid="10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ipe(left)">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xit" presetSubtype="0" fill="hold" nodeType="clickEffect">
                                  <p:stCondLst>
                                    <p:cond delay="0"/>
                                  </p:stCondLst>
                                  <p:childTnLst>
                                    <p:animEffect transition="out" filter="fade">
                                      <p:cBhvr>
                                        <p:cTn id="16" dur="500"/>
                                        <p:tgtEl>
                                          <p:spTgt spid="104"/>
                                        </p:tgtEl>
                                      </p:cBhvr>
                                    </p:animEffect>
                                    <p:anim calcmode="lin" valueType="num">
                                      <p:cBhvr>
                                        <p:cTn id="17" dur="500"/>
                                        <p:tgtEl>
                                          <p:spTgt spid="104"/>
                                        </p:tgtEl>
                                        <p:attrNameLst>
                                          <p:attrName>ppt_x</p:attrName>
                                        </p:attrNameLst>
                                      </p:cBhvr>
                                      <p:tavLst>
                                        <p:tav tm="0">
                                          <p:val>
                                            <p:strVal val="ppt_x"/>
                                          </p:val>
                                        </p:tav>
                                        <p:tav tm="100000">
                                          <p:val>
                                            <p:strVal val="ppt_x"/>
                                          </p:val>
                                        </p:tav>
                                      </p:tavLst>
                                    </p:anim>
                                    <p:anim calcmode="lin" valueType="num">
                                      <p:cBhvr>
                                        <p:cTn id="18" dur="500"/>
                                        <p:tgtEl>
                                          <p:spTgt spid="104"/>
                                        </p:tgtEl>
                                        <p:attrNameLst>
                                          <p:attrName>ppt_y</p:attrName>
                                        </p:attrNameLst>
                                      </p:cBhvr>
                                      <p:tavLst>
                                        <p:tav tm="0">
                                          <p:val>
                                            <p:strVal val="ppt_y"/>
                                          </p:val>
                                        </p:tav>
                                        <p:tav tm="100000">
                                          <p:val>
                                            <p:strVal val="ppt_y+.1"/>
                                          </p:val>
                                        </p:tav>
                                      </p:tavLst>
                                    </p:anim>
                                    <p:set>
                                      <p:cBhvr>
                                        <p:cTn id="19" dur="1" fill="hold">
                                          <p:stCondLst>
                                            <p:cond delay="499"/>
                                          </p:stCondLst>
                                        </p:cTn>
                                        <p:tgtEl>
                                          <p:spTgt spid="104"/>
                                        </p:tgtEl>
                                        <p:attrNameLst>
                                          <p:attrName>style.visibility</p:attrName>
                                        </p:attrNameLst>
                                      </p:cBhvr>
                                      <p:to>
                                        <p:strVal val="hidden"/>
                                      </p:to>
                                    </p:set>
                                  </p:childTnLst>
                                </p:cTn>
                              </p:par>
                              <p:par>
                                <p:cTn id="20" presetID="42" presetClass="exit" presetSubtype="0" fill="hold" nodeType="withEffect">
                                  <p:stCondLst>
                                    <p:cond delay="0"/>
                                  </p:stCondLst>
                                  <p:childTnLst>
                                    <p:animEffect transition="out" filter="fade">
                                      <p:cBhvr>
                                        <p:cTn id="21" dur="500"/>
                                        <p:tgtEl>
                                          <p:spTgt spid="39"/>
                                        </p:tgtEl>
                                      </p:cBhvr>
                                    </p:animEffect>
                                    <p:anim calcmode="lin" valueType="num">
                                      <p:cBhvr>
                                        <p:cTn id="22" dur="500"/>
                                        <p:tgtEl>
                                          <p:spTgt spid="39"/>
                                        </p:tgtEl>
                                        <p:attrNameLst>
                                          <p:attrName>ppt_x</p:attrName>
                                        </p:attrNameLst>
                                      </p:cBhvr>
                                      <p:tavLst>
                                        <p:tav tm="0">
                                          <p:val>
                                            <p:strVal val="ppt_x"/>
                                          </p:val>
                                        </p:tav>
                                        <p:tav tm="100000">
                                          <p:val>
                                            <p:strVal val="ppt_x"/>
                                          </p:val>
                                        </p:tav>
                                      </p:tavLst>
                                    </p:anim>
                                    <p:anim calcmode="lin" valueType="num">
                                      <p:cBhvr>
                                        <p:cTn id="23" dur="500"/>
                                        <p:tgtEl>
                                          <p:spTgt spid="39"/>
                                        </p:tgtEl>
                                        <p:attrNameLst>
                                          <p:attrName>ppt_y</p:attrName>
                                        </p:attrNameLst>
                                      </p:cBhvr>
                                      <p:tavLst>
                                        <p:tav tm="0">
                                          <p:val>
                                            <p:strVal val="ppt_y"/>
                                          </p:val>
                                        </p:tav>
                                        <p:tav tm="100000">
                                          <p:val>
                                            <p:strVal val="ppt_y+.1"/>
                                          </p:val>
                                        </p:tav>
                                      </p:tavLst>
                                    </p:anim>
                                    <p:set>
                                      <p:cBhvr>
                                        <p:cTn id="24" dur="1" fill="hold">
                                          <p:stCondLst>
                                            <p:cond delay="499"/>
                                          </p:stCondLst>
                                        </p:cTn>
                                        <p:tgtEl>
                                          <p:spTgt spid="39"/>
                                        </p:tgtEl>
                                        <p:attrNameLst>
                                          <p:attrName>style.visibility</p:attrName>
                                        </p:attrNameLst>
                                      </p:cBhvr>
                                      <p:to>
                                        <p:strVal val="hidden"/>
                                      </p:to>
                                    </p:set>
                                  </p:childTnLst>
                                </p:cTn>
                              </p:par>
                              <p:par>
                                <p:cTn id="25" presetID="22" presetClass="entr" presetSubtype="1" fill="hold" grpId="0" nodeType="withEffect">
                                  <p:stCondLst>
                                    <p:cond delay="500"/>
                                  </p:stCondLst>
                                  <p:childTnLst>
                                    <p:set>
                                      <p:cBhvr>
                                        <p:cTn id="26" dur="1" fill="hold">
                                          <p:stCondLst>
                                            <p:cond delay="0"/>
                                          </p:stCondLst>
                                        </p:cTn>
                                        <p:tgtEl>
                                          <p:spTgt spid="3"/>
                                        </p:tgtEl>
                                        <p:attrNameLst>
                                          <p:attrName>style.visibility</p:attrName>
                                        </p:attrNameLst>
                                      </p:cBhvr>
                                      <p:to>
                                        <p:strVal val="visible"/>
                                      </p:to>
                                    </p:set>
                                    <p:animEffect transition="in" filter="wipe(up)">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32B13B9-E422-C57F-EC99-E52CE9667A92}"/>
              </a:ext>
            </a:extLst>
          </p:cNvPr>
          <p:cNvGrpSpPr/>
          <p:nvPr/>
        </p:nvGrpSpPr>
        <p:grpSpPr>
          <a:xfrm>
            <a:off x="9572171" y="1412631"/>
            <a:ext cx="5686657" cy="3471426"/>
            <a:chOff x="7149180" y="111939"/>
            <a:chExt cx="11803687" cy="9772324"/>
          </a:xfrm>
        </p:grpSpPr>
        <p:grpSp>
          <p:nvGrpSpPr>
            <p:cNvPr id="3" name="组合 2">
              <a:extLst>
                <a:ext uri="{FF2B5EF4-FFF2-40B4-BE49-F238E27FC236}">
                  <a16:creationId xmlns:a16="http://schemas.microsoft.com/office/drawing/2014/main" id="{32508B9B-223A-056A-0C66-1B0C07F57F10}"/>
                </a:ext>
              </a:extLst>
            </p:cNvPr>
            <p:cNvGrpSpPr/>
            <p:nvPr/>
          </p:nvGrpSpPr>
          <p:grpSpPr>
            <a:xfrm>
              <a:off x="7149180" y="111939"/>
              <a:ext cx="11803687" cy="9772324"/>
              <a:chOff x="6616427" y="-30401"/>
              <a:chExt cx="11864179" cy="9787108"/>
            </a:xfrm>
          </p:grpSpPr>
          <p:graphicFrame>
            <p:nvGraphicFramePr>
              <p:cNvPr id="5" name="图示 4">
                <a:extLst>
                  <a:ext uri="{FF2B5EF4-FFF2-40B4-BE49-F238E27FC236}">
                    <a16:creationId xmlns:a16="http://schemas.microsoft.com/office/drawing/2014/main" id="{A1A9C3E9-15B2-E757-C3A5-F8EF5A1E69B0}"/>
                  </a:ext>
                </a:extLst>
              </p:cNvPr>
              <p:cNvGraphicFramePr/>
              <p:nvPr>
                <p:extLst>
                  <p:ext uri="{D42A27DB-BD31-4B8C-83A1-F6EECF244321}">
                    <p14:modId xmlns:p14="http://schemas.microsoft.com/office/powerpoint/2010/main" val="1791908569"/>
                  </p:ext>
                </p:extLst>
              </p:nvPr>
            </p:nvGraphicFramePr>
            <p:xfrm>
              <a:off x="7350995" y="-30401"/>
              <a:ext cx="11129611" cy="74736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图示 5">
                <a:extLst>
                  <a:ext uri="{FF2B5EF4-FFF2-40B4-BE49-F238E27FC236}">
                    <a16:creationId xmlns:a16="http://schemas.microsoft.com/office/drawing/2014/main" id="{0A2970D8-1FE7-1502-DAFE-01EE8110BD39}"/>
                  </a:ext>
                </a:extLst>
              </p:cNvPr>
              <p:cNvGraphicFramePr/>
              <p:nvPr>
                <p:extLst>
                  <p:ext uri="{D42A27DB-BD31-4B8C-83A1-F6EECF244321}">
                    <p14:modId xmlns:p14="http://schemas.microsoft.com/office/powerpoint/2010/main" val="1669695461"/>
                  </p:ext>
                </p:extLst>
              </p:nvPr>
            </p:nvGraphicFramePr>
            <p:xfrm>
              <a:off x="8122268" y="8151942"/>
              <a:ext cx="6560457" cy="160476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7" name="组合 6">
                <a:extLst>
                  <a:ext uri="{FF2B5EF4-FFF2-40B4-BE49-F238E27FC236}">
                    <a16:creationId xmlns:a16="http://schemas.microsoft.com/office/drawing/2014/main" id="{BF641D05-3EBB-09BB-195B-123C0C86D553}"/>
                  </a:ext>
                </a:extLst>
              </p:cNvPr>
              <p:cNvGrpSpPr/>
              <p:nvPr/>
            </p:nvGrpSpPr>
            <p:grpSpPr>
              <a:xfrm>
                <a:off x="12567912" y="7359714"/>
                <a:ext cx="2285437" cy="822149"/>
                <a:chOff x="12567912" y="7359714"/>
                <a:chExt cx="2285437" cy="822149"/>
              </a:xfrm>
            </p:grpSpPr>
            <p:sp>
              <p:nvSpPr>
                <p:cNvPr id="11" name="箭头: 下 10">
                  <a:extLst>
                    <a:ext uri="{FF2B5EF4-FFF2-40B4-BE49-F238E27FC236}">
                      <a16:creationId xmlns:a16="http://schemas.microsoft.com/office/drawing/2014/main" id="{8C4C10F1-17A7-0C1A-9C6B-6ECC763890B3}"/>
                    </a:ext>
                  </a:extLst>
                </p:cNvPr>
                <p:cNvSpPr/>
                <p:nvPr/>
              </p:nvSpPr>
              <p:spPr>
                <a:xfrm>
                  <a:off x="12567912" y="7359714"/>
                  <a:ext cx="419331" cy="822149"/>
                </a:xfrm>
                <a:prstGeom prst="downArrow">
                  <a:avLst/>
                </a:prstGeom>
                <a:solidFill>
                  <a:srgbClr val="FCF1CC">
                    <a:alpha val="60000"/>
                  </a:srgbClr>
                </a:solidFill>
                <a:ln>
                  <a:solidFill>
                    <a:srgbClr val="C09C80">
                      <a:alpha val="70000"/>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2" name="文本框 11">
                  <a:extLst>
                    <a:ext uri="{FF2B5EF4-FFF2-40B4-BE49-F238E27FC236}">
                      <a16:creationId xmlns:a16="http://schemas.microsoft.com/office/drawing/2014/main" id="{13B75FE2-C921-B2E4-EF0B-382F39D8F00C}"/>
                    </a:ext>
                  </a:extLst>
                </p:cNvPr>
                <p:cNvSpPr txBox="1"/>
                <p:nvPr/>
              </p:nvSpPr>
              <p:spPr>
                <a:xfrm>
                  <a:off x="12753654" y="7469448"/>
                  <a:ext cx="2099695" cy="436425"/>
                </a:xfrm>
                <a:prstGeom prst="rect">
                  <a:avLst/>
                </a:prstGeom>
                <a:noFill/>
              </p:spPr>
              <p:txBody>
                <a:bodyPr wrap="square" rtlCol="0">
                  <a:noAutofit/>
                </a:bodyPr>
                <a:lstStyle/>
                <a:p>
                  <a:pPr algn="ctr"/>
                  <a:r>
                    <a:rPr lang="en-US" altLang="zh-CN" sz="1400" b="1" dirty="0">
                      <a:solidFill>
                        <a:schemeClr val="accent6">
                          <a:lumMod val="50000"/>
                          <a:alpha val="87000"/>
                        </a:schemeClr>
                      </a:solidFill>
                    </a:rPr>
                    <a:t>Fed </a:t>
                  </a:r>
                  <a:r>
                    <a:rPr lang="en-US" altLang="zh-CN" sz="1400" b="1" dirty="0">
                      <a:solidFill>
                        <a:schemeClr val="accent6">
                          <a:lumMod val="50000"/>
                          <a:alpha val="80000"/>
                        </a:schemeClr>
                      </a:solidFill>
                    </a:rPr>
                    <a:t>dog</a:t>
                  </a:r>
                </a:p>
              </p:txBody>
            </p:sp>
          </p:grpSp>
          <p:grpSp>
            <p:nvGrpSpPr>
              <p:cNvPr id="8" name="组合 7">
                <a:extLst>
                  <a:ext uri="{FF2B5EF4-FFF2-40B4-BE49-F238E27FC236}">
                    <a16:creationId xmlns:a16="http://schemas.microsoft.com/office/drawing/2014/main" id="{93DA7B7A-8C28-8386-FEFE-94F3932FC08E}"/>
                  </a:ext>
                </a:extLst>
              </p:cNvPr>
              <p:cNvGrpSpPr/>
              <p:nvPr/>
            </p:nvGrpSpPr>
            <p:grpSpPr>
              <a:xfrm>
                <a:off x="6616427" y="3986885"/>
                <a:ext cx="3211277" cy="2760338"/>
                <a:chOff x="6616427" y="3986885"/>
                <a:chExt cx="3211277" cy="2760338"/>
              </a:xfrm>
            </p:grpSpPr>
            <p:sp>
              <p:nvSpPr>
                <p:cNvPr id="9" name="箭头: 下 8">
                  <a:extLst>
                    <a:ext uri="{FF2B5EF4-FFF2-40B4-BE49-F238E27FC236}">
                      <a16:creationId xmlns:a16="http://schemas.microsoft.com/office/drawing/2014/main" id="{26FE0E4E-8991-BB37-EF16-8B17313FC3E9}"/>
                    </a:ext>
                  </a:extLst>
                </p:cNvPr>
                <p:cNvSpPr/>
                <p:nvPr/>
              </p:nvSpPr>
              <p:spPr>
                <a:xfrm rot="10800000">
                  <a:off x="9455081" y="3986885"/>
                  <a:ext cx="372623" cy="2760338"/>
                </a:xfrm>
                <a:prstGeom prst="downArrow">
                  <a:avLst/>
                </a:prstGeom>
                <a:solidFill>
                  <a:srgbClr val="FCF1CC">
                    <a:alpha val="60000"/>
                  </a:srgbClr>
                </a:solidFill>
                <a:ln>
                  <a:solidFill>
                    <a:srgbClr val="C09C80">
                      <a:alpha val="70000"/>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10" name="文本框 9">
                  <a:extLst>
                    <a:ext uri="{FF2B5EF4-FFF2-40B4-BE49-F238E27FC236}">
                      <a16:creationId xmlns:a16="http://schemas.microsoft.com/office/drawing/2014/main" id="{228E6D20-C49A-18A3-6BD0-27C629EAD35C}"/>
                    </a:ext>
                  </a:extLst>
                </p:cNvPr>
                <p:cNvSpPr txBox="1"/>
                <p:nvPr/>
              </p:nvSpPr>
              <p:spPr>
                <a:xfrm>
                  <a:off x="6616427" y="4391981"/>
                  <a:ext cx="2741887" cy="657891"/>
                </a:xfrm>
                <a:prstGeom prst="rect">
                  <a:avLst/>
                </a:prstGeom>
                <a:noFill/>
              </p:spPr>
              <p:txBody>
                <a:bodyPr wrap="square" rtlCol="0">
                  <a:noAutofit/>
                </a:bodyPr>
                <a:lstStyle/>
                <a:p>
                  <a:pPr algn="ctr"/>
                  <a:r>
                    <a:rPr lang="en-US" altLang="zh-CN" sz="1400" b="1" dirty="0">
                      <a:solidFill>
                        <a:schemeClr val="accent6">
                          <a:lumMod val="50000"/>
                          <a:alpha val="87000"/>
                        </a:schemeClr>
                      </a:solidFill>
                    </a:rPr>
                    <a:t>Keep it alive</a:t>
                  </a:r>
                </a:p>
              </p:txBody>
            </p:sp>
          </p:grpSp>
        </p:grpSp>
        <p:sp>
          <p:nvSpPr>
            <p:cNvPr id="4" name="文本框 3">
              <a:extLst>
                <a:ext uri="{FF2B5EF4-FFF2-40B4-BE49-F238E27FC236}">
                  <a16:creationId xmlns:a16="http://schemas.microsoft.com/office/drawing/2014/main" id="{7E8191EF-1148-3AF9-A52D-80A41B3891AA}"/>
                </a:ext>
              </a:extLst>
            </p:cNvPr>
            <p:cNvSpPr txBox="1"/>
            <p:nvPr/>
          </p:nvSpPr>
          <p:spPr>
            <a:xfrm>
              <a:off x="7280509" y="5257631"/>
              <a:ext cx="2482132" cy="656897"/>
            </a:xfrm>
            <a:prstGeom prst="rect">
              <a:avLst/>
            </a:prstGeom>
            <a:noFill/>
          </p:spPr>
          <p:txBody>
            <a:bodyPr wrap="square" rtlCol="0">
              <a:noAutofit/>
            </a:bodyPr>
            <a:lstStyle/>
            <a:p>
              <a:pPr algn="ctr"/>
              <a:r>
                <a:rPr lang="en-US" altLang="zh-CN" sz="1400" b="1" dirty="0">
                  <a:solidFill>
                    <a:schemeClr val="accent6">
                      <a:lumMod val="50000"/>
                      <a:alpha val="87000"/>
                    </a:schemeClr>
                  </a:solidFill>
                </a:rPr>
                <a:t>Wake it up</a:t>
              </a:r>
            </a:p>
          </p:txBody>
        </p:sp>
      </p:grpSp>
    </p:spTree>
    <p:extLst>
      <p:ext uri="{BB962C8B-B14F-4D97-AF65-F5344CB8AC3E}">
        <p14:creationId xmlns:p14="http://schemas.microsoft.com/office/powerpoint/2010/main" val="2626555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42" presetClass="exit" presetSubtype="0" fill="hold" nodeType="withEffect">
                                  <p:stCondLst>
                                    <p:cond delay="0"/>
                                  </p:stCondLst>
                                  <p:childTnLst>
                                    <p:animEffect transition="out" filter="fade">
                                      <p:cBhvr>
                                        <p:cTn id="9" dur="500"/>
                                        <p:tgtEl>
                                          <p:spTgt spid="2"/>
                                        </p:tgtEl>
                                      </p:cBhvr>
                                    </p:animEffect>
                                    <p:anim calcmode="lin" valueType="num">
                                      <p:cBhvr>
                                        <p:cTn id="10" dur="500"/>
                                        <p:tgtEl>
                                          <p:spTgt spid="2"/>
                                        </p:tgtEl>
                                        <p:attrNameLst>
                                          <p:attrName>ppt_x</p:attrName>
                                        </p:attrNameLst>
                                      </p:cBhvr>
                                      <p:tavLst>
                                        <p:tav tm="0">
                                          <p:val>
                                            <p:strVal val="ppt_x"/>
                                          </p:val>
                                        </p:tav>
                                        <p:tav tm="100000">
                                          <p:val>
                                            <p:strVal val="ppt_x"/>
                                          </p:val>
                                        </p:tav>
                                      </p:tavLst>
                                    </p:anim>
                                    <p:anim calcmode="lin" valueType="num">
                                      <p:cBhvr>
                                        <p:cTn id="11" dur="500"/>
                                        <p:tgtEl>
                                          <p:spTgt spid="2"/>
                                        </p:tgtEl>
                                        <p:attrNameLst>
                                          <p:attrName>ppt_y</p:attrName>
                                        </p:attrNameLst>
                                      </p:cBhvr>
                                      <p:tavLst>
                                        <p:tav tm="0">
                                          <p:val>
                                            <p:strVal val="ppt_y"/>
                                          </p:val>
                                        </p:tav>
                                        <p:tav tm="100000">
                                          <p:val>
                                            <p:strVal val="ppt_y+.1"/>
                                          </p:val>
                                        </p:tav>
                                      </p:tavLst>
                                    </p:anim>
                                    <p:set>
                                      <p:cBhvr>
                                        <p:cTn id="12"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436.94409448818897,&quot;left&quot;:89.9972440944882,&quot;top&quot;:263.3077165354331,&quot;width&quot;:1274.9237007874015}"/>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355.2776377952756,&quot;left&quot;:68.95338582677165,&quot;top&quot;:291.5145669291338,&quot;width&quot;:1229.0466141732284}"/>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355.2776377952756,&quot;left&quot;:68.95338582677165,&quot;top&quot;:291.5145669291338,&quot;width&quot;:1229.0466141732284}"/>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496.18266569229644,&quot;left&quot;:89.9972440944882,&quot;top&quot;:204.0691453313256,&quot;width&quot;:1274.9237007874015}"/>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496.18266569229644,&quot;left&quot;:89.9972440944882,&quot;top&quot;:204.0691453313256,&quot;width&quot;:1274.9237007874015}"/>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496.18266569229644,&quot;left&quot;:89.9972440944882,&quot;top&quot;:204.0691453313256,&quot;width&quot;:1274.9237007874015}"/>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436.94409448818897,&quot;left&quot;:89.9972440944882,&quot;top&quot;:263.3077165354331,&quot;width&quot;:1274.9237007874015}"/>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436.94409448818897,&quot;left&quot;:89.9972440944882,&quot;top&quot;:263.3077165354331,&quot;width&quot;:1274.9237007874015}"/>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436.94409448818897,&quot;left&quot;:89.9972440944882,&quot;top&quot;:263.3077165354331,&quot;width&quot;:1274.9237007874015}"/>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355.2776377952756,&quot;left&quot;:68.95338582677165,&quot;top&quot;:291.5145669291338,&quot;width&quot;:1229.0466141732284}"/>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355.2776377952756,&quot;left&quot;:68.95338582677165,&quot;top&quot;:291.5145669291338,&quot;width&quot;:1229.0466141732284}"/>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45.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496.18266569229644,&quot;left&quot;:89.9972440944882,&quot;top&quot;:204.0691453313256,&quot;width&quot;:1274.9237007874015}"/>
</p:tagLst>
</file>

<file path=ppt/tags/tag48.xml><?xml version="1.0" encoding="utf-8"?>
<p:tagLst xmlns:a="http://schemas.openxmlformats.org/drawingml/2006/main" xmlns:r="http://schemas.openxmlformats.org/officeDocument/2006/relationships" xmlns:p="http://schemas.openxmlformats.org/presentationml/2006/main">
  <p:tag name="KSO_WM_DIAGRAM_VIRTUALLY_FRAME" val="{&quot;height&quot;:496.18266569229644,&quot;left&quot;:89.9972440944882,&quot;top&quot;:204.0691453313256,&quot;width&quot;:1274.9237007874015}"/>
</p:tagLst>
</file>

<file path=ppt/tags/tag49.xml><?xml version="1.0" encoding="utf-8"?>
<p:tagLst xmlns:a="http://schemas.openxmlformats.org/drawingml/2006/main" xmlns:r="http://schemas.openxmlformats.org/officeDocument/2006/relationships" xmlns:p="http://schemas.openxmlformats.org/presentationml/2006/main">
  <p:tag name="KSO_WM_DIAGRAM_VIRTUALLY_FRAME" val="{&quot;height&quot;:496.18266569229644,&quot;left&quot;:89.9972440944882,&quot;top&quot;:204.0691453313256,&quot;width&quot;:1274.9237007874015}"/>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496.18266569229644,&quot;left&quot;:89.9972440944882,&quot;top&quot;:204.0691453313256,&quot;width&quot;:1274.9237007874015}"/>
</p:tagLst>
</file>

<file path=ppt/tags/tag50.xml><?xml version="1.0" encoding="utf-8"?>
<p:tagLst xmlns:a="http://schemas.openxmlformats.org/drawingml/2006/main" xmlns:r="http://schemas.openxmlformats.org/officeDocument/2006/relationships" xmlns:p="http://schemas.openxmlformats.org/presentationml/2006/main">
  <p:tag name="KSO_WM_DIAGRAM_VIRTUALLY_FRAME" val="{&quot;height&quot;:436.94409448818897,&quot;left&quot;:89.9972440944882,&quot;top&quot;:263.3077165354331,&quot;width&quot;:1274.9237007874015}"/>
</p:tagLst>
</file>

<file path=ppt/tags/tag51.xml><?xml version="1.0" encoding="utf-8"?>
<p:tagLst xmlns:a="http://schemas.openxmlformats.org/drawingml/2006/main" xmlns:r="http://schemas.openxmlformats.org/officeDocument/2006/relationships" xmlns:p="http://schemas.openxmlformats.org/presentationml/2006/main">
  <p:tag name="KSO_WM_DIAGRAM_VIRTUALLY_FRAME" val="{&quot;height&quot;:436.94409448818897,&quot;left&quot;:89.9972440944882,&quot;top&quot;:263.3077165354331,&quot;width&quot;:1274.9237007874015}"/>
</p:tagLst>
</file>

<file path=ppt/tags/tag52.xml><?xml version="1.0" encoding="utf-8"?>
<p:tagLst xmlns:a="http://schemas.openxmlformats.org/drawingml/2006/main" xmlns:r="http://schemas.openxmlformats.org/officeDocument/2006/relationships" xmlns:p="http://schemas.openxmlformats.org/presentationml/2006/main">
  <p:tag name="KSO_WM_DIAGRAM_VIRTUALLY_FRAME" val="{&quot;height&quot;:436.94409448818897,&quot;left&quot;:89.9972440944882,&quot;top&quot;:263.3077165354331,&quot;width&quot;:1274.9237007874015}"/>
</p:tagLst>
</file>

<file path=ppt/tags/tag53.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54.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55.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56.xml><?xml version="1.0" encoding="utf-8"?>
<p:tagLst xmlns:a="http://schemas.openxmlformats.org/drawingml/2006/main" xmlns:r="http://schemas.openxmlformats.org/officeDocument/2006/relationships" xmlns:p="http://schemas.openxmlformats.org/presentationml/2006/main">
  <p:tag name="KSO_WM_DIAGRAM_VIRTUALLY_FRAME" val="{&quot;height&quot;:355.2776377952756,&quot;left&quot;:68.95338582677165,&quot;top&quot;:291.5145669291338,&quot;width&quot;:1229.0466141732284}"/>
</p:tagLst>
</file>

<file path=ppt/tags/tag57.xml><?xml version="1.0" encoding="utf-8"?>
<p:tagLst xmlns:a="http://schemas.openxmlformats.org/drawingml/2006/main" xmlns:r="http://schemas.openxmlformats.org/officeDocument/2006/relationships" xmlns:p="http://schemas.openxmlformats.org/presentationml/2006/main">
  <p:tag name="KSO_WM_DIAGRAM_VIRTUALLY_FRAME" val="{&quot;height&quot;:355.2776377952756,&quot;left&quot;:68.95338582677165,&quot;top&quot;:291.5145669291338,&quot;width&quot;:1229.0466141732284}"/>
</p:tagLst>
</file>

<file path=ppt/tags/tag58.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59.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496.18266569229644,&quot;left&quot;:89.9972440944882,&quot;top&quot;:204.0691453313256,&quot;width&quot;:1274.9237007874015}"/>
</p:tagLst>
</file>

<file path=ppt/tags/tag60.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61.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62.xml><?xml version="1.0" encoding="utf-8"?>
<p:tagLst xmlns:a="http://schemas.openxmlformats.org/drawingml/2006/main" xmlns:r="http://schemas.openxmlformats.org/officeDocument/2006/relationships" xmlns:p="http://schemas.openxmlformats.org/presentationml/2006/main">
  <p:tag name="KSO_WM_DIAGRAM_VIRTUALLY_FRAME" val="{&quot;height&quot;:267.43085466867444,&quot;left&quot;:234.14999496062993,&quot;top&quot;:468.0191453313255,&quot;width&quot;:907.05000503937}"/>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496.18266569229644,&quot;left&quot;:89.9972440944882,&quot;top&quot;:204.0691453313256,&quot;width&quot;:1274.9237007874015}"/>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436.94409448818897,&quot;left&quot;:89.9972440944882,&quot;top&quot;:263.3077165354331,&quot;width&quot;:1274.9237007874015}"/>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436.94409448818897,&quot;left&quot;:89.9972440944882,&quot;top&quot;:263.3077165354331,&quot;width&quot;:1274.923700787401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931ABC31F7A2543B15E346D052A21D2" ma:contentTypeVersion="4" ma:contentTypeDescription="Create a new document." ma:contentTypeScope="" ma:versionID="55aa9e769b66b749ba548b25f4d22641">
  <xsd:schema xmlns:xsd="http://www.w3.org/2001/XMLSchema" xmlns:xs="http://www.w3.org/2001/XMLSchema" xmlns:p="http://schemas.microsoft.com/office/2006/metadata/properties" xmlns:ns2="25faee51-03ad-48b3-9404-d464a3d07344" targetNamespace="http://schemas.microsoft.com/office/2006/metadata/properties" ma:root="true" ma:fieldsID="3e6f5746836260b2ed520a2a9a02a931" ns2:_="">
    <xsd:import namespace="25faee51-03ad-48b3-9404-d464a3d0734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5faee51-03ad-48b3-9404-d464a3d0734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1228FD0-62BA-422A-B1FE-B135773B3A8C}">
  <ds:schemaRefs>
    <ds:schemaRef ds:uri="http://schemas.microsoft.com/sharepoint/v3/contenttype/forms"/>
  </ds:schemaRefs>
</ds:datastoreItem>
</file>

<file path=customXml/itemProps2.xml><?xml version="1.0" encoding="utf-8"?>
<ds:datastoreItem xmlns:ds="http://schemas.openxmlformats.org/officeDocument/2006/customXml" ds:itemID="{21900817-0158-45F2-A1A7-ED65D1F902AC}">
  <ds:schemaRefs>
    <ds:schemaRef ds:uri="http://schemas.microsoft.com/office/2006/metadata/properties"/>
    <ds:schemaRef ds:uri="http://www.w3.org/2000/xmlns/"/>
    <ds:schemaRef ds:uri="http://schemas.microsoft.com/office/infopath/2007/PartnerControls"/>
  </ds:schemaRefs>
</ds:datastoreItem>
</file>

<file path=customXml/itemProps3.xml><?xml version="1.0" encoding="utf-8"?>
<ds:datastoreItem xmlns:ds="http://schemas.openxmlformats.org/officeDocument/2006/customXml" ds:itemID="{23BFAE1F-E6CE-42DC-B940-B0440CD304B4}">
  <ds:schemaRefs>
    <ds:schemaRef ds:uri="25faee51-03ad-48b3-9404-d464a3d0734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83</TotalTime>
  <Words>562</Words>
  <Application>Microsoft Office PowerPoint</Application>
  <PresentationFormat>自定义</PresentationFormat>
  <Paragraphs>91</Paragraphs>
  <Slides>3</Slides>
  <Notes>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vt:i4>
      </vt:variant>
    </vt:vector>
  </HeadingPairs>
  <TitlesOfParts>
    <vt:vector size="10" baseType="lpstr">
      <vt:lpstr>Calibri</vt:lpstr>
      <vt:lpstr>Oregano</vt:lpstr>
      <vt:lpstr>等线</vt:lpstr>
      <vt:lpstr>Times New Roman</vt:lpstr>
      <vt:lpstr>Arial</vt:lpstr>
      <vt:lpstr>Aileron Ultra-Bold</vt:lpstr>
      <vt:lpstr>Office Theme</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Xin Chen (student)</cp:lastModifiedBy>
  <cp:revision>1</cp:revision>
  <dcterms:created xsi:type="dcterms:W3CDTF">2006-08-16T00:00:00Z</dcterms:created>
  <dcterms:modified xsi:type="dcterms:W3CDTF">2025-02-12T14:53:26Z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502133CFC31F4C1199455E4A3BCB7D50_12</vt:lpwstr>
  </property>
  <property fmtid="{D5CDD505-2E9C-101B-9397-08002B2CF9AE}" pid="3" name="KSOProductBuildVer">
    <vt:lpwstr>2052-12.1.0.19770</vt:lpwstr>
  </property>
  <property fmtid="{D5CDD505-2E9C-101B-9397-08002B2CF9AE}" pid="4" name="ContentTypeId">
    <vt:lpwstr>0x0101008931ABC31F7A2543B15E346D052A21D2</vt:lpwstr>
  </property>
</Properties>
</file>

<file path=docProps/thumbnail.jpeg>
</file>